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B4F188-5392-4ADC-9F26-F842500E1EAE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6F94E1-201F-4B9A-94A1-27CD5CDA31B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970661" y="1398641"/>
            <a:ext cx="7752251" cy="861302"/>
            <a:chOff x="970661" y="1398641"/>
            <a:chExt cx="7752251" cy="861302"/>
          </a:xfrm>
        </p:grpSpPr>
        <p:sp>
          <p:nvSpPr>
            <p:cNvPr id="2" name="Freeform 1"/>
            <p:cNvSpPr/>
            <p:nvPr/>
          </p:nvSpPr>
          <p:spPr>
            <a:xfrm>
              <a:off x="970661" y="1398641"/>
              <a:ext cx="499105" cy="850773"/>
            </a:xfrm>
            <a:custGeom>
              <a:avLst/>
              <a:gdLst/>
              <a:ahLst/>
              <a:cxnLst/>
              <a:rect l="0" t="0" r="0" b="0"/>
              <a:pathLst>
                <a:path w="499105" h="850773">
                  <a:moveTo>
                    <a:pt x="421140" y="29549"/>
                  </a:moveTo>
                  <a:lnTo>
                    <a:pt x="383662" y="37882"/>
                  </a:lnTo>
                  <a:lnTo>
                    <a:pt x="332239" y="39644"/>
                  </a:lnTo>
                  <a:lnTo>
                    <a:pt x="269785" y="32756"/>
                  </a:lnTo>
                  <a:lnTo>
                    <a:pt x="211175" y="27063"/>
                  </a:lnTo>
                  <a:lnTo>
                    <a:pt x="147696" y="11674"/>
                  </a:lnTo>
                  <a:lnTo>
                    <a:pt x="94122" y="1019"/>
                  </a:lnTo>
                  <a:lnTo>
                    <a:pt x="80295" y="0"/>
                  </a:lnTo>
                  <a:lnTo>
                    <a:pt x="69908" y="2831"/>
                  </a:lnTo>
                  <a:lnTo>
                    <a:pt x="61813" y="8228"/>
                  </a:lnTo>
                  <a:lnTo>
                    <a:pt x="55247" y="15335"/>
                  </a:lnTo>
                  <a:lnTo>
                    <a:pt x="47951" y="38829"/>
                  </a:lnTo>
                  <a:lnTo>
                    <a:pt x="46963" y="84941"/>
                  </a:lnTo>
                  <a:lnTo>
                    <a:pt x="51521" y="147336"/>
                  </a:lnTo>
                  <a:lnTo>
                    <a:pt x="60828" y="210526"/>
                  </a:lnTo>
                  <a:lnTo>
                    <a:pt x="62708" y="265079"/>
                  </a:lnTo>
                  <a:lnTo>
                    <a:pt x="63080" y="328151"/>
                  </a:lnTo>
                  <a:lnTo>
                    <a:pt x="63144" y="363169"/>
                  </a:lnTo>
                  <a:lnTo>
                    <a:pt x="63159" y="356419"/>
                  </a:lnTo>
                  <a:lnTo>
                    <a:pt x="69405" y="344061"/>
                  </a:lnTo>
                  <a:lnTo>
                    <a:pt x="112669" y="287128"/>
                  </a:lnTo>
                  <a:lnTo>
                    <a:pt x="144648" y="270685"/>
                  </a:lnTo>
                  <a:lnTo>
                    <a:pt x="189348" y="263994"/>
                  </a:lnTo>
                  <a:lnTo>
                    <a:pt x="239637" y="267600"/>
                  </a:lnTo>
                  <a:lnTo>
                    <a:pt x="291051" y="280469"/>
                  </a:lnTo>
                  <a:lnTo>
                    <a:pt x="343625" y="311001"/>
                  </a:lnTo>
                  <a:lnTo>
                    <a:pt x="387631" y="354163"/>
                  </a:lnTo>
                  <a:lnTo>
                    <a:pt x="427444" y="413931"/>
                  </a:lnTo>
                  <a:lnTo>
                    <a:pt x="456094" y="477007"/>
                  </a:lnTo>
                  <a:lnTo>
                    <a:pt x="476080" y="528417"/>
                  </a:lnTo>
                  <a:lnTo>
                    <a:pt x="489931" y="580694"/>
                  </a:lnTo>
                  <a:lnTo>
                    <a:pt x="499104" y="630889"/>
                  </a:lnTo>
                  <a:lnTo>
                    <a:pt x="492909" y="683596"/>
                  </a:lnTo>
                  <a:lnTo>
                    <a:pt x="474831" y="738721"/>
                  </a:lnTo>
                  <a:lnTo>
                    <a:pt x="449917" y="775068"/>
                  </a:lnTo>
                  <a:lnTo>
                    <a:pt x="414719" y="802475"/>
                  </a:lnTo>
                  <a:lnTo>
                    <a:pt x="352498" y="830357"/>
                  </a:lnTo>
                  <a:lnTo>
                    <a:pt x="300066" y="837314"/>
                  </a:lnTo>
                  <a:lnTo>
                    <a:pt x="240597" y="839376"/>
                  </a:lnTo>
                  <a:lnTo>
                    <a:pt x="179693" y="839986"/>
                  </a:lnTo>
                  <a:lnTo>
                    <a:pt x="124082" y="840167"/>
                  </a:lnTo>
                  <a:lnTo>
                    <a:pt x="70560" y="841391"/>
                  </a:lnTo>
                  <a:lnTo>
                    <a:pt x="15671" y="848572"/>
                  </a:lnTo>
                  <a:lnTo>
                    <a:pt x="0" y="850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4485" y="21967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0381" y="1470304"/>
              <a:ext cx="21058" cy="673825"/>
            </a:xfrm>
            <a:custGeom>
              <a:avLst/>
              <a:gdLst/>
              <a:ahLst/>
              <a:cxnLst/>
              <a:rect l="0" t="0" r="0" b="0"/>
              <a:pathLst>
                <a:path w="21058" h="673825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5782"/>
                  </a:lnTo>
                  <a:lnTo>
                    <a:pt x="0" y="214224"/>
                  </a:lnTo>
                  <a:lnTo>
                    <a:pt x="5590" y="275893"/>
                  </a:lnTo>
                  <a:lnTo>
                    <a:pt x="9553" y="333134"/>
                  </a:lnTo>
                  <a:lnTo>
                    <a:pt x="13456" y="389502"/>
                  </a:lnTo>
                  <a:lnTo>
                    <a:pt x="19556" y="445696"/>
                  </a:lnTo>
                  <a:lnTo>
                    <a:pt x="20761" y="501857"/>
                  </a:lnTo>
                  <a:lnTo>
                    <a:pt x="20999" y="564249"/>
                  </a:lnTo>
                  <a:lnTo>
                    <a:pt x="21040" y="619911"/>
                  </a:lnTo>
                  <a:lnTo>
                    <a:pt x="21057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53184" y="1544004"/>
              <a:ext cx="349312" cy="424597"/>
            </a:xfrm>
            <a:custGeom>
              <a:avLst/>
              <a:gdLst/>
              <a:ahLst/>
              <a:cxnLst/>
              <a:rect l="0" t="0" r="0" b="0"/>
              <a:pathLst>
                <a:path w="349312" h="424597">
                  <a:moveTo>
                    <a:pt x="349311" y="284269"/>
                  </a:moveTo>
                  <a:lnTo>
                    <a:pt x="295437" y="311780"/>
                  </a:lnTo>
                  <a:lnTo>
                    <a:pt x="232220" y="341758"/>
                  </a:lnTo>
                  <a:lnTo>
                    <a:pt x="179910" y="368761"/>
                  </a:lnTo>
                  <a:lnTo>
                    <a:pt x="124517" y="391036"/>
                  </a:lnTo>
                  <a:lnTo>
                    <a:pt x="65942" y="410344"/>
                  </a:lnTo>
                  <a:lnTo>
                    <a:pt x="23106" y="424596"/>
                  </a:lnTo>
                  <a:lnTo>
                    <a:pt x="14858" y="423444"/>
                  </a:lnTo>
                  <a:lnTo>
                    <a:pt x="8189" y="419166"/>
                  </a:lnTo>
                  <a:lnTo>
                    <a:pt x="2574" y="412805"/>
                  </a:lnTo>
                  <a:lnTo>
                    <a:pt x="0" y="405055"/>
                  </a:lnTo>
                  <a:lnTo>
                    <a:pt x="1966" y="376209"/>
                  </a:lnTo>
                  <a:lnTo>
                    <a:pt x="16231" y="325134"/>
                  </a:lnTo>
                  <a:lnTo>
                    <a:pt x="39594" y="263264"/>
                  </a:lnTo>
                  <a:lnTo>
                    <a:pt x="57907" y="201665"/>
                  </a:lnTo>
                  <a:lnTo>
                    <a:pt x="72038" y="141437"/>
                  </a:lnTo>
                  <a:lnTo>
                    <a:pt x="82583" y="91690"/>
                  </a:lnTo>
                  <a:lnTo>
                    <a:pt x="93507" y="35486"/>
                  </a:lnTo>
                  <a:lnTo>
                    <a:pt x="96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28879" y="176510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47009" y="1435155"/>
              <a:ext cx="465172" cy="708409"/>
            </a:xfrm>
            <a:custGeom>
              <a:avLst/>
              <a:gdLst/>
              <a:ahLst/>
              <a:cxnLst/>
              <a:rect l="0" t="0" r="0" b="0"/>
              <a:pathLst>
                <a:path w="465172" h="708409">
                  <a:moveTo>
                    <a:pt x="329393" y="35149"/>
                  </a:moveTo>
                  <a:lnTo>
                    <a:pt x="275518" y="17191"/>
                  </a:lnTo>
                  <a:lnTo>
                    <a:pt x="212767" y="0"/>
                  </a:lnTo>
                  <a:lnTo>
                    <a:pt x="168755" y="688"/>
                  </a:lnTo>
                  <a:lnTo>
                    <a:pt x="111962" y="12571"/>
                  </a:lnTo>
                  <a:lnTo>
                    <a:pt x="58803" y="36235"/>
                  </a:lnTo>
                  <a:lnTo>
                    <a:pt x="37166" y="50840"/>
                  </a:lnTo>
                  <a:lnTo>
                    <a:pt x="13000" y="78793"/>
                  </a:lnTo>
                  <a:lnTo>
                    <a:pt x="2381" y="99000"/>
                  </a:lnTo>
                  <a:lnTo>
                    <a:pt x="0" y="119679"/>
                  </a:lnTo>
                  <a:lnTo>
                    <a:pt x="8004" y="161551"/>
                  </a:lnTo>
                  <a:lnTo>
                    <a:pt x="23077" y="193094"/>
                  </a:lnTo>
                  <a:lnTo>
                    <a:pt x="38835" y="207902"/>
                  </a:lnTo>
                  <a:lnTo>
                    <a:pt x="88966" y="236926"/>
                  </a:lnTo>
                  <a:lnTo>
                    <a:pt x="140915" y="243982"/>
                  </a:lnTo>
                  <a:lnTo>
                    <a:pt x="196237" y="250965"/>
                  </a:lnTo>
                  <a:lnTo>
                    <a:pt x="252224" y="263610"/>
                  </a:lnTo>
                  <a:lnTo>
                    <a:pt x="305225" y="280492"/>
                  </a:lnTo>
                  <a:lnTo>
                    <a:pt x="367805" y="313989"/>
                  </a:lnTo>
                  <a:lnTo>
                    <a:pt x="423662" y="362204"/>
                  </a:lnTo>
                  <a:lnTo>
                    <a:pt x="444412" y="398906"/>
                  </a:lnTo>
                  <a:lnTo>
                    <a:pt x="460734" y="453230"/>
                  </a:lnTo>
                  <a:lnTo>
                    <a:pt x="465171" y="512140"/>
                  </a:lnTo>
                  <a:lnTo>
                    <a:pt x="463439" y="544283"/>
                  </a:lnTo>
                  <a:lnTo>
                    <a:pt x="443262" y="603045"/>
                  </a:lnTo>
                  <a:lnTo>
                    <a:pt x="420454" y="642492"/>
                  </a:lnTo>
                  <a:lnTo>
                    <a:pt x="375716" y="687262"/>
                  </a:lnTo>
                  <a:lnTo>
                    <a:pt x="349201" y="699324"/>
                  </a:lnTo>
                  <a:lnTo>
                    <a:pt x="288462" y="707067"/>
                  </a:lnTo>
                  <a:lnTo>
                    <a:pt x="237457" y="708408"/>
                  </a:lnTo>
                  <a:lnTo>
                    <a:pt x="182291" y="699286"/>
                  </a:lnTo>
                  <a:lnTo>
                    <a:pt x="134379" y="683746"/>
                  </a:lnTo>
                  <a:lnTo>
                    <a:pt x="75146" y="667422"/>
                  </a:lnTo>
                  <a:lnTo>
                    <a:pt x="45124" y="656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86191" y="1565061"/>
              <a:ext cx="27124" cy="526426"/>
            </a:xfrm>
            <a:custGeom>
              <a:avLst/>
              <a:gdLst/>
              <a:ahLst/>
              <a:cxnLst/>
              <a:rect l="0" t="0" r="0" b="0"/>
              <a:pathLst>
                <a:path w="27124" h="526426">
                  <a:moveTo>
                    <a:pt x="6066" y="0"/>
                  </a:moveTo>
                  <a:lnTo>
                    <a:pt x="0" y="37131"/>
                  </a:lnTo>
                  <a:lnTo>
                    <a:pt x="3749" y="93540"/>
                  </a:lnTo>
                  <a:lnTo>
                    <a:pt x="5609" y="156300"/>
                  </a:lnTo>
                  <a:lnTo>
                    <a:pt x="11565" y="213758"/>
                  </a:lnTo>
                  <a:lnTo>
                    <a:pt x="15601" y="270168"/>
                  </a:lnTo>
                  <a:lnTo>
                    <a:pt x="19518" y="326371"/>
                  </a:lnTo>
                  <a:lnTo>
                    <a:pt x="25621" y="382533"/>
                  </a:lnTo>
                  <a:lnTo>
                    <a:pt x="26826" y="445922"/>
                  </a:lnTo>
                  <a:lnTo>
                    <a:pt x="27065" y="498478"/>
                  </a:lnTo>
                  <a:lnTo>
                    <a:pt x="2712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23801" y="1765102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48063" y="3120"/>
                  </a:lnTo>
                  <a:lnTo>
                    <a:pt x="198672" y="11453"/>
                  </a:lnTo>
                  <a:lnTo>
                    <a:pt x="146993" y="21331"/>
                  </a:lnTo>
                  <a:lnTo>
                    <a:pt x="91517" y="31667"/>
                  </a:lnTo>
                  <a:lnTo>
                    <a:pt x="39984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99834" y="1828798"/>
              <a:ext cx="197751" cy="270289"/>
            </a:xfrm>
            <a:custGeom>
              <a:avLst/>
              <a:gdLst/>
              <a:ahLst/>
              <a:cxnLst/>
              <a:rect l="0" t="0" r="0" b="0"/>
              <a:pathLst>
                <a:path w="197751" h="270289">
                  <a:moveTo>
                    <a:pt x="18765" y="94232"/>
                  </a:moveTo>
                  <a:lnTo>
                    <a:pt x="56243" y="102565"/>
                  </a:lnTo>
                  <a:lnTo>
                    <a:pt x="107667" y="104326"/>
                  </a:lnTo>
                  <a:lnTo>
                    <a:pt x="143372" y="99042"/>
                  </a:lnTo>
                  <a:lnTo>
                    <a:pt x="162274" y="87011"/>
                  </a:lnTo>
                  <a:lnTo>
                    <a:pt x="170589" y="78889"/>
                  </a:lnTo>
                  <a:lnTo>
                    <a:pt x="174963" y="69965"/>
                  </a:lnTo>
                  <a:lnTo>
                    <a:pt x="176704" y="50691"/>
                  </a:lnTo>
                  <a:lnTo>
                    <a:pt x="167339" y="30427"/>
                  </a:lnTo>
                  <a:lnTo>
                    <a:pt x="159928" y="20110"/>
                  </a:lnTo>
                  <a:lnTo>
                    <a:pt x="139216" y="5526"/>
                  </a:lnTo>
                  <a:lnTo>
                    <a:pt x="127142" y="0"/>
                  </a:lnTo>
                  <a:lnTo>
                    <a:pt x="101247" y="98"/>
                  </a:lnTo>
                  <a:lnTo>
                    <a:pt x="76481" y="7941"/>
                  </a:lnTo>
                  <a:lnTo>
                    <a:pt x="57675" y="19225"/>
                  </a:lnTo>
                  <a:lnTo>
                    <a:pt x="33933" y="44321"/>
                  </a:lnTo>
                  <a:lnTo>
                    <a:pt x="5443" y="105000"/>
                  </a:lnTo>
                  <a:lnTo>
                    <a:pt x="0" y="142006"/>
                  </a:lnTo>
                  <a:lnTo>
                    <a:pt x="9565" y="182606"/>
                  </a:lnTo>
                  <a:lnTo>
                    <a:pt x="33759" y="228672"/>
                  </a:lnTo>
                  <a:lnTo>
                    <a:pt x="47266" y="246010"/>
                  </a:lnTo>
                  <a:lnTo>
                    <a:pt x="73613" y="263335"/>
                  </a:lnTo>
                  <a:lnTo>
                    <a:pt x="109236" y="270288"/>
                  </a:lnTo>
                  <a:lnTo>
                    <a:pt x="143837" y="266759"/>
                  </a:lnTo>
                  <a:lnTo>
                    <a:pt x="162480" y="258258"/>
                  </a:lnTo>
                  <a:lnTo>
                    <a:pt x="197750" y="231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34108" y="1853416"/>
              <a:ext cx="363560" cy="249976"/>
            </a:xfrm>
            <a:custGeom>
              <a:avLst/>
              <a:gdLst/>
              <a:ahLst/>
              <a:cxnLst/>
              <a:rect l="0" t="0" r="0" b="0"/>
              <a:pathLst>
                <a:path w="363560" h="249976">
                  <a:moveTo>
                    <a:pt x="5590" y="111728"/>
                  </a:moveTo>
                  <a:lnTo>
                    <a:pt x="0" y="128495"/>
                  </a:lnTo>
                  <a:lnTo>
                    <a:pt x="4442" y="175178"/>
                  </a:lnTo>
                  <a:lnTo>
                    <a:pt x="16585" y="233272"/>
                  </a:lnTo>
                  <a:lnTo>
                    <a:pt x="21005" y="249975"/>
                  </a:lnTo>
                  <a:lnTo>
                    <a:pt x="20546" y="249516"/>
                  </a:lnTo>
                  <a:lnTo>
                    <a:pt x="19070" y="245701"/>
                  </a:lnTo>
                  <a:lnTo>
                    <a:pt x="16507" y="193263"/>
                  </a:lnTo>
                  <a:lnTo>
                    <a:pt x="16195" y="139272"/>
                  </a:lnTo>
                  <a:lnTo>
                    <a:pt x="17303" y="84716"/>
                  </a:lnTo>
                  <a:lnTo>
                    <a:pt x="25698" y="51082"/>
                  </a:lnTo>
                  <a:lnTo>
                    <a:pt x="36363" y="33691"/>
                  </a:lnTo>
                  <a:lnTo>
                    <a:pt x="43653" y="29288"/>
                  </a:lnTo>
                  <a:lnTo>
                    <a:pt x="61111" y="27514"/>
                  </a:lnTo>
                  <a:lnTo>
                    <a:pt x="77449" y="33745"/>
                  </a:lnTo>
                  <a:lnTo>
                    <a:pt x="107002" y="56809"/>
                  </a:lnTo>
                  <a:lnTo>
                    <a:pt x="134199" y="99536"/>
                  </a:lnTo>
                  <a:lnTo>
                    <a:pt x="146901" y="133462"/>
                  </a:lnTo>
                  <a:lnTo>
                    <a:pt x="151185" y="163271"/>
                  </a:lnTo>
                  <a:lnTo>
                    <a:pt x="151786" y="161298"/>
                  </a:lnTo>
                  <a:lnTo>
                    <a:pt x="161216" y="107414"/>
                  </a:lnTo>
                  <a:lnTo>
                    <a:pt x="168652" y="60313"/>
                  </a:lnTo>
                  <a:lnTo>
                    <a:pt x="183626" y="33453"/>
                  </a:lnTo>
                  <a:lnTo>
                    <a:pt x="202880" y="10676"/>
                  </a:lnTo>
                  <a:lnTo>
                    <a:pt x="222736" y="2475"/>
                  </a:lnTo>
                  <a:lnTo>
                    <a:pt x="245989" y="0"/>
                  </a:lnTo>
                  <a:lnTo>
                    <a:pt x="268021" y="2799"/>
                  </a:lnTo>
                  <a:lnTo>
                    <a:pt x="300156" y="16541"/>
                  </a:lnTo>
                  <a:lnTo>
                    <a:pt x="326315" y="41021"/>
                  </a:lnTo>
                  <a:lnTo>
                    <a:pt x="351823" y="99398"/>
                  </a:lnTo>
                  <a:lnTo>
                    <a:pt x="360081" y="135370"/>
                  </a:lnTo>
                  <a:lnTo>
                    <a:pt x="362871" y="189447"/>
                  </a:lnTo>
                  <a:lnTo>
                    <a:pt x="363559" y="227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68961" y="1807121"/>
              <a:ext cx="270945" cy="311081"/>
            </a:xfrm>
            <a:custGeom>
              <a:avLst/>
              <a:gdLst/>
              <a:ahLst/>
              <a:cxnLst/>
              <a:rect l="0" t="0" r="0" b="0"/>
              <a:pathLst>
                <a:path w="270945" h="311081">
                  <a:moveTo>
                    <a:pt x="186716" y="168551"/>
                  </a:moveTo>
                  <a:lnTo>
                    <a:pt x="183597" y="111287"/>
                  </a:lnTo>
                  <a:lnTo>
                    <a:pt x="172062" y="50395"/>
                  </a:lnTo>
                  <a:lnTo>
                    <a:pt x="159146" y="27910"/>
                  </a:lnTo>
                  <a:lnTo>
                    <a:pt x="140538" y="11287"/>
                  </a:lnTo>
                  <a:lnTo>
                    <a:pt x="116670" y="0"/>
                  </a:lnTo>
                  <a:lnTo>
                    <a:pt x="90464" y="443"/>
                  </a:lnTo>
                  <a:lnTo>
                    <a:pt x="76924" y="3836"/>
                  </a:lnTo>
                  <a:lnTo>
                    <a:pt x="55642" y="16966"/>
                  </a:lnTo>
                  <a:lnTo>
                    <a:pt x="30506" y="47208"/>
                  </a:lnTo>
                  <a:lnTo>
                    <a:pt x="11360" y="88924"/>
                  </a:lnTo>
                  <a:lnTo>
                    <a:pt x="0" y="149833"/>
                  </a:lnTo>
                  <a:lnTo>
                    <a:pt x="6161" y="212990"/>
                  </a:lnTo>
                  <a:lnTo>
                    <a:pt x="21763" y="261687"/>
                  </a:lnTo>
                  <a:lnTo>
                    <a:pt x="47028" y="299512"/>
                  </a:lnTo>
                  <a:lnTo>
                    <a:pt x="66921" y="308645"/>
                  </a:lnTo>
                  <a:lnTo>
                    <a:pt x="78777" y="311080"/>
                  </a:lnTo>
                  <a:lnTo>
                    <a:pt x="89020" y="310363"/>
                  </a:lnTo>
                  <a:lnTo>
                    <a:pt x="106641" y="303329"/>
                  </a:lnTo>
                  <a:lnTo>
                    <a:pt x="129715" y="280625"/>
                  </a:lnTo>
                  <a:lnTo>
                    <a:pt x="150067" y="240342"/>
                  </a:lnTo>
                  <a:lnTo>
                    <a:pt x="162233" y="188538"/>
                  </a:lnTo>
                  <a:lnTo>
                    <a:pt x="170571" y="138834"/>
                  </a:lnTo>
                  <a:lnTo>
                    <a:pt x="172444" y="137041"/>
                  </a:lnTo>
                  <a:lnTo>
                    <a:pt x="175078" y="161295"/>
                  </a:lnTo>
                  <a:lnTo>
                    <a:pt x="181631" y="220007"/>
                  </a:lnTo>
                  <a:lnTo>
                    <a:pt x="208952" y="273680"/>
                  </a:lnTo>
                  <a:lnTo>
                    <a:pt x="215578" y="284261"/>
                  </a:lnTo>
                  <a:lnTo>
                    <a:pt x="224675" y="288975"/>
                  </a:lnTo>
                  <a:lnTo>
                    <a:pt x="235419" y="289778"/>
                  </a:lnTo>
                  <a:lnTo>
                    <a:pt x="270944" y="284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30640" y="1834607"/>
              <a:ext cx="198779" cy="287699"/>
            </a:xfrm>
            <a:custGeom>
              <a:avLst/>
              <a:gdLst/>
              <a:ahLst/>
              <a:cxnLst/>
              <a:rect l="0" t="0" r="0" b="0"/>
              <a:pathLst>
                <a:path w="198779" h="287699">
                  <a:moveTo>
                    <a:pt x="19794" y="67366"/>
                  </a:moveTo>
                  <a:lnTo>
                    <a:pt x="11461" y="104844"/>
                  </a:lnTo>
                  <a:lnTo>
                    <a:pt x="13035" y="142811"/>
                  </a:lnTo>
                  <a:lnTo>
                    <a:pt x="18459" y="197562"/>
                  </a:lnTo>
                  <a:lnTo>
                    <a:pt x="19530" y="253437"/>
                  </a:lnTo>
                  <a:lnTo>
                    <a:pt x="18546" y="287314"/>
                  </a:lnTo>
                  <a:lnTo>
                    <a:pt x="16622" y="287698"/>
                  </a:lnTo>
                  <a:lnTo>
                    <a:pt x="14170" y="284444"/>
                  </a:lnTo>
                  <a:lnTo>
                    <a:pt x="5130" y="257507"/>
                  </a:lnTo>
                  <a:lnTo>
                    <a:pt x="0" y="199248"/>
                  </a:lnTo>
                  <a:lnTo>
                    <a:pt x="2106" y="138347"/>
                  </a:lnTo>
                  <a:lnTo>
                    <a:pt x="13440" y="81516"/>
                  </a:lnTo>
                  <a:lnTo>
                    <a:pt x="33530" y="25729"/>
                  </a:lnTo>
                  <a:lnTo>
                    <a:pt x="39479" y="15041"/>
                  </a:lnTo>
                  <a:lnTo>
                    <a:pt x="49295" y="7916"/>
                  </a:lnTo>
                  <a:lnTo>
                    <a:pt x="75800" y="0"/>
                  </a:lnTo>
                  <a:lnTo>
                    <a:pt x="97718" y="2720"/>
                  </a:lnTo>
                  <a:lnTo>
                    <a:pt x="136442" y="23530"/>
                  </a:lnTo>
                  <a:lnTo>
                    <a:pt x="150796" y="42814"/>
                  </a:lnTo>
                  <a:lnTo>
                    <a:pt x="180675" y="105727"/>
                  </a:lnTo>
                  <a:lnTo>
                    <a:pt x="192894" y="141123"/>
                  </a:lnTo>
                  <a:lnTo>
                    <a:pt x="197616" y="194412"/>
                  </a:lnTo>
                  <a:lnTo>
                    <a:pt x="198778" y="246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29459" y="1975672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00450" y="1457567"/>
              <a:ext cx="192182" cy="675547"/>
            </a:xfrm>
            <a:custGeom>
              <a:avLst/>
              <a:gdLst/>
              <a:ahLst/>
              <a:cxnLst/>
              <a:rect l="0" t="0" r="0" b="0"/>
              <a:pathLst>
                <a:path w="192182" h="675547">
                  <a:moveTo>
                    <a:pt x="97424" y="433877"/>
                  </a:moveTo>
                  <a:lnTo>
                    <a:pt x="86246" y="422699"/>
                  </a:lnTo>
                  <a:lnTo>
                    <a:pt x="78274" y="420576"/>
                  </a:lnTo>
                  <a:lnTo>
                    <a:pt x="56938" y="421336"/>
                  </a:lnTo>
                  <a:lnTo>
                    <a:pt x="38096" y="428693"/>
                  </a:lnTo>
                  <a:lnTo>
                    <a:pt x="29797" y="433931"/>
                  </a:lnTo>
                  <a:lnTo>
                    <a:pt x="17455" y="452228"/>
                  </a:lnTo>
                  <a:lnTo>
                    <a:pt x="0" y="502103"/>
                  </a:lnTo>
                  <a:lnTo>
                    <a:pt x="927" y="564250"/>
                  </a:lnTo>
                  <a:lnTo>
                    <a:pt x="4492" y="608467"/>
                  </a:lnTo>
                  <a:lnTo>
                    <a:pt x="19326" y="648864"/>
                  </a:lnTo>
                  <a:lnTo>
                    <a:pt x="31908" y="668247"/>
                  </a:lnTo>
                  <a:lnTo>
                    <a:pt x="40878" y="673182"/>
                  </a:lnTo>
                  <a:lnTo>
                    <a:pt x="63324" y="675546"/>
                  </a:lnTo>
                  <a:lnTo>
                    <a:pt x="73521" y="672198"/>
                  </a:lnTo>
                  <a:lnTo>
                    <a:pt x="91090" y="659121"/>
                  </a:lnTo>
                  <a:lnTo>
                    <a:pt x="114135" y="620849"/>
                  </a:lnTo>
                  <a:lnTo>
                    <a:pt x="130192" y="566875"/>
                  </a:lnTo>
                  <a:lnTo>
                    <a:pt x="146098" y="510971"/>
                  </a:lnTo>
                  <a:lnTo>
                    <a:pt x="158455" y="449792"/>
                  </a:lnTo>
                  <a:lnTo>
                    <a:pt x="167408" y="394950"/>
                  </a:lnTo>
                  <a:lnTo>
                    <a:pt x="170389" y="339057"/>
                  </a:lnTo>
                  <a:lnTo>
                    <a:pt x="176568" y="282956"/>
                  </a:lnTo>
                  <a:lnTo>
                    <a:pt x="173412" y="226814"/>
                  </a:lnTo>
                  <a:lnTo>
                    <a:pt x="171575" y="170664"/>
                  </a:lnTo>
                  <a:lnTo>
                    <a:pt x="163948" y="107710"/>
                  </a:lnTo>
                  <a:lnTo>
                    <a:pt x="155018" y="54201"/>
                  </a:lnTo>
                  <a:lnTo>
                    <a:pt x="137007" y="4160"/>
                  </a:lnTo>
                  <a:lnTo>
                    <a:pt x="133171" y="0"/>
                  </a:lnTo>
                  <a:lnTo>
                    <a:pt x="129444" y="736"/>
                  </a:lnTo>
                  <a:lnTo>
                    <a:pt x="125790" y="4737"/>
                  </a:lnTo>
                  <a:lnTo>
                    <a:pt x="115058" y="38313"/>
                  </a:lnTo>
                  <a:lnTo>
                    <a:pt x="110058" y="90895"/>
                  </a:lnTo>
                  <a:lnTo>
                    <a:pt x="108888" y="133652"/>
                  </a:lnTo>
                  <a:lnTo>
                    <a:pt x="108230" y="194403"/>
                  </a:lnTo>
                  <a:lnTo>
                    <a:pt x="113596" y="256852"/>
                  </a:lnTo>
                  <a:lnTo>
                    <a:pt x="118686" y="314248"/>
                  </a:lnTo>
                  <a:lnTo>
                    <a:pt x="129744" y="370646"/>
                  </a:lnTo>
                  <a:lnTo>
                    <a:pt x="139756" y="419041"/>
                  </a:lnTo>
                  <a:lnTo>
                    <a:pt x="153619" y="481509"/>
                  </a:lnTo>
                  <a:lnTo>
                    <a:pt x="171130" y="541622"/>
                  </a:lnTo>
                  <a:lnTo>
                    <a:pt x="192181" y="602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87755" y="1417662"/>
              <a:ext cx="310286" cy="723095"/>
            </a:xfrm>
            <a:custGeom>
              <a:avLst/>
              <a:gdLst/>
              <a:ahLst/>
              <a:cxnLst/>
              <a:rect l="0" t="0" r="0" b="0"/>
              <a:pathLst>
                <a:path w="310286" h="723095">
                  <a:moveTo>
                    <a:pt x="78658" y="0"/>
                  </a:moveTo>
                  <a:lnTo>
                    <a:pt x="64004" y="55141"/>
                  </a:lnTo>
                  <a:lnTo>
                    <a:pt x="59498" y="109145"/>
                  </a:lnTo>
                  <a:lnTo>
                    <a:pt x="52574" y="158421"/>
                  </a:lnTo>
                  <a:lnTo>
                    <a:pt x="46989" y="220502"/>
                  </a:lnTo>
                  <a:lnTo>
                    <a:pt x="40159" y="281233"/>
                  </a:lnTo>
                  <a:lnTo>
                    <a:pt x="36445" y="333932"/>
                  </a:lnTo>
                  <a:lnTo>
                    <a:pt x="29626" y="396340"/>
                  </a:lnTo>
                  <a:lnTo>
                    <a:pt x="25916" y="446027"/>
                  </a:lnTo>
                  <a:lnTo>
                    <a:pt x="17927" y="492725"/>
                  </a:lnTo>
                  <a:lnTo>
                    <a:pt x="9321" y="549975"/>
                  </a:lnTo>
                  <a:lnTo>
                    <a:pt x="5081" y="609052"/>
                  </a:lnTo>
                  <a:lnTo>
                    <a:pt x="0" y="669001"/>
                  </a:lnTo>
                  <a:lnTo>
                    <a:pt x="5094" y="691567"/>
                  </a:lnTo>
                  <a:lnTo>
                    <a:pt x="15158" y="709396"/>
                  </a:lnTo>
                  <a:lnTo>
                    <a:pt x="23456" y="715086"/>
                  </a:lnTo>
                  <a:lnTo>
                    <a:pt x="57493" y="723094"/>
                  </a:lnTo>
                  <a:lnTo>
                    <a:pt x="110915" y="722680"/>
                  </a:lnTo>
                  <a:lnTo>
                    <a:pt x="172118" y="717269"/>
                  </a:lnTo>
                  <a:lnTo>
                    <a:pt x="224891" y="708965"/>
                  </a:lnTo>
                  <a:lnTo>
                    <a:pt x="276043" y="706112"/>
                  </a:lnTo>
                  <a:lnTo>
                    <a:pt x="310285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66454" y="1865001"/>
              <a:ext cx="168457" cy="282999"/>
            </a:xfrm>
            <a:custGeom>
              <a:avLst/>
              <a:gdLst/>
              <a:ahLst/>
              <a:cxnLst/>
              <a:rect l="0" t="0" r="0" b="0"/>
              <a:pathLst>
                <a:path w="168457" h="282999">
                  <a:moveTo>
                    <a:pt x="0" y="173842"/>
                  </a:moveTo>
                  <a:lnTo>
                    <a:pt x="17981" y="158201"/>
                  </a:lnTo>
                  <a:lnTo>
                    <a:pt x="74354" y="128169"/>
                  </a:lnTo>
                  <a:lnTo>
                    <a:pt x="112824" y="108235"/>
                  </a:lnTo>
                  <a:lnTo>
                    <a:pt x="148889" y="76525"/>
                  </a:lnTo>
                  <a:lnTo>
                    <a:pt x="154241" y="65680"/>
                  </a:lnTo>
                  <a:lnTo>
                    <a:pt x="157069" y="41152"/>
                  </a:lnTo>
                  <a:lnTo>
                    <a:pt x="151307" y="20892"/>
                  </a:lnTo>
                  <a:lnTo>
                    <a:pt x="146495" y="12214"/>
                  </a:lnTo>
                  <a:lnTo>
                    <a:pt x="138607" y="6428"/>
                  </a:lnTo>
                  <a:lnTo>
                    <a:pt x="117366" y="0"/>
                  </a:lnTo>
                  <a:lnTo>
                    <a:pt x="84688" y="1971"/>
                  </a:lnTo>
                  <a:lnTo>
                    <a:pt x="66495" y="10107"/>
                  </a:lnTo>
                  <a:lnTo>
                    <a:pt x="50611" y="22692"/>
                  </a:lnTo>
                  <a:lnTo>
                    <a:pt x="29683" y="49508"/>
                  </a:lnTo>
                  <a:lnTo>
                    <a:pt x="16724" y="80850"/>
                  </a:lnTo>
                  <a:lnTo>
                    <a:pt x="11752" y="132770"/>
                  </a:lnTo>
                  <a:lnTo>
                    <a:pt x="13412" y="159097"/>
                  </a:lnTo>
                  <a:lnTo>
                    <a:pt x="39908" y="220990"/>
                  </a:lnTo>
                  <a:lnTo>
                    <a:pt x="60048" y="250853"/>
                  </a:lnTo>
                  <a:lnTo>
                    <a:pt x="76991" y="263831"/>
                  </a:lnTo>
                  <a:lnTo>
                    <a:pt x="116463" y="281695"/>
                  </a:lnTo>
                  <a:lnTo>
                    <a:pt x="137160" y="282998"/>
                  </a:lnTo>
                  <a:lnTo>
                    <a:pt x="168456" y="279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93853" y="1889168"/>
              <a:ext cx="267442" cy="265490"/>
            </a:xfrm>
            <a:custGeom>
              <a:avLst/>
              <a:gdLst/>
              <a:ahLst/>
              <a:cxnLst/>
              <a:rect l="0" t="0" r="0" b="0"/>
              <a:pathLst>
                <a:path w="267442" h="265490">
                  <a:moveTo>
                    <a:pt x="141099" y="191789"/>
                  </a:moveTo>
                  <a:lnTo>
                    <a:pt x="164818" y="147826"/>
                  </a:lnTo>
                  <a:lnTo>
                    <a:pt x="164764" y="100774"/>
                  </a:lnTo>
                  <a:lnTo>
                    <a:pt x="153096" y="47209"/>
                  </a:lnTo>
                  <a:lnTo>
                    <a:pt x="142141" y="24586"/>
                  </a:lnTo>
                  <a:lnTo>
                    <a:pt x="123234" y="9072"/>
                  </a:lnTo>
                  <a:lnTo>
                    <a:pt x="111642" y="3297"/>
                  </a:lnTo>
                  <a:lnTo>
                    <a:pt x="89402" y="0"/>
                  </a:lnTo>
                  <a:lnTo>
                    <a:pt x="68989" y="3604"/>
                  </a:lnTo>
                  <a:lnTo>
                    <a:pt x="52118" y="13005"/>
                  </a:lnTo>
                  <a:lnTo>
                    <a:pt x="29466" y="37041"/>
                  </a:lnTo>
                  <a:lnTo>
                    <a:pt x="13526" y="71978"/>
                  </a:lnTo>
                  <a:lnTo>
                    <a:pt x="0" y="131771"/>
                  </a:lnTo>
                  <a:lnTo>
                    <a:pt x="6166" y="182923"/>
                  </a:lnTo>
                  <a:lnTo>
                    <a:pt x="18450" y="220748"/>
                  </a:lnTo>
                  <a:lnTo>
                    <a:pt x="24238" y="232152"/>
                  </a:lnTo>
                  <a:lnTo>
                    <a:pt x="43147" y="247943"/>
                  </a:lnTo>
                  <a:lnTo>
                    <a:pt x="54740" y="253791"/>
                  </a:lnTo>
                  <a:lnTo>
                    <a:pt x="65978" y="255351"/>
                  </a:lnTo>
                  <a:lnTo>
                    <a:pt x="87824" y="250844"/>
                  </a:lnTo>
                  <a:lnTo>
                    <a:pt x="106112" y="234803"/>
                  </a:lnTo>
                  <a:lnTo>
                    <a:pt x="131328" y="191967"/>
                  </a:lnTo>
                  <a:lnTo>
                    <a:pt x="142931" y="130837"/>
                  </a:lnTo>
                  <a:lnTo>
                    <a:pt x="146592" y="108547"/>
                  </a:lnTo>
                  <a:lnTo>
                    <a:pt x="144320" y="86942"/>
                  </a:lnTo>
                  <a:lnTo>
                    <a:pt x="143246" y="84457"/>
                  </a:lnTo>
                  <a:lnTo>
                    <a:pt x="142053" y="94173"/>
                  </a:lnTo>
                  <a:lnTo>
                    <a:pt x="152677" y="156823"/>
                  </a:lnTo>
                  <a:lnTo>
                    <a:pt x="171462" y="207239"/>
                  </a:lnTo>
                  <a:lnTo>
                    <a:pt x="190909" y="237181"/>
                  </a:lnTo>
                  <a:lnTo>
                    <a:pt x="217079" y="260871"/>
                  </a:lnTo>
                  <a:lnTo>
                    <a:pt x="226847" y="264750"/>
                  </a:lnTo>
                  <a:lnTo>
                    <a:pt x="267441" y="265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40853" y="1510102"/>
              <a:ext cx="220483" cy="612970"/>
            </a:xfrm>
            <a:custGeom>
              <a:avLst/>
              <a:gdLst/>
              <a:ahLst/>
              <a:cxnLst/>
              <a:rect l="0" t="0" r="0" b="0"/>
              <a:pathLst>
                <a:path w="220483" h="612970">
                  <a:moveTo>
                    <a:pt x="125726" y="612969"/>
                  </a:moveTo>
                  <a:lnTo>
                    <a:pt x="117392" y="575491"/>
                  </a:lnTo>
                  <a:lnTo>
                    <a:pt x="110042" y="524068"/>
                  </a:lnTo>
                  <a:lnTo>
                    <a:pt x="97324" y="473746"/>
                  </a:lnTo>
                  <a:lnTo>
                    <a:pt x="87025" y="423149"/>
                  </a:lnTo>
                  <a:lnTo>
                    <a:pt x="69560" y="361631"/>
                  </a:lnTo>
                  <a:lnTo>
                    <a:pt x="59041" y="312331"/>
                  </a:lnTo>
                  <a:lnTo>
                    <a:pt x="45007" y="256836"/>
                  </a:lnTo>
                  <a:lnTo>
                    <a:pt x="27460" y="193688"/>
                  </a:lnTo>
                  <a:lnTo>
                    <a:pt x="9913" y="136312"/>
                  </a:lnTo>
                  <a:lnTo>
                    <a:pt x="1463" y="82467"/>
                  </a:lnTo>
                  <a:lnTo>
                    <a:pt x="0" y="40753"/>
                  </a:lnTo>
                  <a:lnTo>
                    <a:pt x="3304" y="30280"/>
                  </a:lnTo>
                  <a:lnTo>
                    <a:pt x="9016" y="22129"/>
                  </a:lnTo>
                  <a:lnTo>
                    <a:pt x="24722" y="9952"/>
                  </a:lnTo>
                  <a:lnTo>
                    <a:pt x="43400" y="641"/>
                  </a:lnTo>
                  <a:lnTo>
                    <a:pt x="84825" y="0"/>
                  </a:lnTo>
                  <a:lnTo>
                    <a:pt x="141649" y="11434"/>
                  </a:lnTo>
                  <a:lnTo>
                    <a:pt x="198749" y="41659"/>
                  </a:lnTo>
                  <a:lnTo>
                    <a:pt x="220482" y="54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87594" y="1870387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0" y="9065"/>
                  </a:lnTo>
                  <a:lnTo>
                    <a:pt x="118836" y="10240"/>
                  </a:lnTo>
                  <a:lnTo>
                    <a:pt x="6307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93044" y="1512418"/>
              <a:ext cx="52644" cy="652768"/>
            </a:xfrm>
            <a:custGeom>
              <a:avLst/>
              <a:gdLst/>
              <a:ahLst/>
              <a:cxnLst/>
              <a:rect l="0" t="0" r="0" b="0"/>
              <a:pathLst>
                <a:path w="52644" h="652768">
                  <a:moveTo>
                    <a:pt x="0" y="0"/>
                  </a:moveTo>
                  <a:lnTo>
                    <a:pt x="0" y="51603"/>
                  </a:lnTo>
                  <a:lnTo>
                    <a:pt x="0" y="113816"/>
                  </a:lnTo>
                  <a:lnTo>
                    <a:pt x="0" y="169164"/>
                  </a:lnTo>
                  <a:lnTo>
                    <a:pt x="1170" y="216889"/>
                  </a:lnTo>
                  <a:lnTo>
                    <a:pt x="7236" y="267555"/>
                  </a:lnTo>
                  <a:lnTo>
                    <a:pt x="10722" y="319611"/>
                  </a:lnTo>
                  <a:lnTo>
                    <a:pt x="17475" y="370910"/>
                  </a:lnTo>
                  <a:lnTo>
                    <a:pt x="23469" y="430759"/>
                  </a:lnTo>
                  <a:lnTo>
                    <a:pt x="29982" y="487641"/>
                  </a:lnTo>
                  <a:lnTo>
                    <a:pt x="38505" y="546277"/>
                  </a:lnTo>
                  <a:lnTo>
                    <a:pt x="42215" y="599377"/>
                  </a:lnTo>
                  <a:lnTo>
                    <a:pt x="52643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24589" y="1403863"/>
              <a:ext cx="460352" cy="498111"/>
            </a:xfrm>
            <a:custGeom>
              <a:avLst/>
              <a:gdLst/>
              <a:ahLst/>
              <a:cxnLst/>
              <a:rect l="0" t="0" r="0" b="0"/>
              <a:pathLst>
                <a:path w="460352" h="498111">
                  <a:moveTo>
                    <a:pt x="0" y="161198"/>
                  </a:moveTo>
                  <a:lnTo>
                    <a:pt x="5589" y="99105"/>
                  </a:lnTo>
                  <a:lnTo>
                    <a:pt x="20243" y="66761"/>
                  </a:lnTo>
                  <a:lnTo>
                    <a:pt x="44992" y="40540"/>
                  </a:lnTo>
                  <a:lnTo>
                    <a:pt x="103469" y="15009"/>
                  </a:lnTo>
                  <a:lnTo>
                    <a:pt x="152629" y="0"/>
                  </a:lnTo>
                  <a:lnTo>
                    <a:pt x="199122" y="481"/>
                  </a:lnTo>
                  <a:lnTo>
                    <a:pt x="255531" y="8033"/>
                  </a:lnTo>
                  <a:lnTo>
                    <a:pt x="283585" y="17475"/>
                  </a:lnTo>
                  <a:lnTo>
                    <a:pt x="345227" y="57783"/>
                  </a:lnTo>
                  <a:lnTo>
                    <a:pt x="403113" y="103212"/>
                  </a:lnTo>
                  <a:lnTo>
                    <a:pt x="421388" y="131149"/>
                  </a:lnTo>
                  <a:lnTo>
                    <a:pt x="445279" y="188841"/>
                  </a:lnTo>
                  <a:lnTo>
                    <a:pt x="457407" y="239318"/>
                  </a:lnTo>
                  <a:lnTo>
                    <a:pt x="460351" y="291319"/>
                  </a:lnTo>
                  <a:lnTo>
                    <a:pt x="454336" y="341432"/>
                  </a:lnTo>
                  <a:lnTo>
                    <a:pt x="438702" y="390992"/>
                  </a:lnTo>
                  <a:lnTo>
                    <a:pt x="413430" y="428987"/>
                  </a:lnTo>
                  <a:lnTo>
                    <a:pt x="376333" y="459023"/>
                  </a:lnTo>
                  <a:lnTo>
                    <a:pt x="325158" y="484366"/>
                  </a:lnTo>
                  <a:lnTo>
                    <a:pt x="287026" y="494038"/>
                  </a:lnTo>
                  <a:lnTo>
                    <a:pt x="252684" y="49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82599" y="1491361"/>
              <a:ext cx="10529" cy="715939"/>
            </a:xfrm>
            <a:custGeom>
              <a:avLst/>
              <a:gdLst/>
              <a:ahLst/>
              <a:cxnLst/>
              <a:rect l="0" t="0" r="0" b="0"/>
              <a:pathLst>
                <a:path w="10529" h="715939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53545"/>
                  </a:lnTo>
                  <a:lnTo>
                    <a:pt x="0" y="203163"/>
                  </a:lnTo>
                  <a:lnTo>
                    <a:pt x="0" y="265562"/>
                  </a:lnTo>
                  <a:lnTo>
                    <a:pt x="0" y="328278"/>
                  </a:lnTo>
                  <a:lnTo>
                    <a:pt x="0" y="377118"/>
                  </a:lnTo>
                  <a:lnTo>
                    <a:pt x="0" y="428634"/>
                  </a:lnTo>
                  <a:lnTo>
                    <a:pt x="0" y="490037"/>
                  </a:lnTo>
                  <a:lnTo>
                    <a:pt x="0" y="536571"/>
                  </a:lnTo>
                  <a:lnTo>
                    <a:pt x="0" y="598321"/>
                  </a:lnTo>
                  <a:lnTo>
                    <a:pt x="1170" y="652363"/>
                  </a:lnTo>
                  <a:lnTo>
                    <a:pt x="8333" y="697011"/>
                  </a:lnTo>
                  <a:lnTo>
                    <a:pt x="10528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90665" y="1944087"/>
              <a:ext cx="215419" cy="259724"/>
            </a:xfrm>
            <a:custGeom>
              <a:avLst/>
              <a:gdLst/>
              <a:ahLst/>
              <a:cxnLst/>
              <a:rect l="0" t="0" r="0" b="0"/>
              <a:pathLst>
                <a:path w="215419" h="259724">
                  <a:moveTo>
                    <a:pt x="155146" y="0"/>
                  </a:moveTo>
                  <a:lnTo>
                    <a:pt x="96530" y="5589"/>
                  </a:lnTo>
                  <a:lnTo>
                    <a:pt x="76063" y="14572"/>
                  </a:lnTo>
                  <a:lnTo>
                    <a:pt x="38270" y="44992"/>
                  </a:lnTo>
                  <a:lnTo>
                    <a:pt x="18611" y="74552"/>
                  </a:lnTo>
                  <a:lnTo>
                    <a:pt x="2658" y="124387"/>
                  </a:lnTo>
                  <a:lnTo>
                    <a:pt x="0" y="165407"/>
                  </a:lnTo>
                  <a:lnTo>
                    <a:pt x="3525" y="193227"/>
                  </a:lnTo>
                  <a:lnTo>
                    <a:pt x="15229" y="218070"/>
                  </a:lnTo>
                  <a:lnTo>
                    <a:pt x="32130" y="238469"/>
                  </a:lnTo>
                  <a:lnTo>
                    <a:pt x="51340" y="251435"/>
                  </a:lnTo>
                  <a:lnTo>
                    <a:pt x="93063" y="259723"/>
                  </a:lnTo>
                  <a:lnTo>
                    <a:pt x="131292" y="256589"/>
                  </a:lnTo>
                  <a:lnTo>
                    <a:pt x="164846" y="242662"/>
                  </a:lnTo>
                  <a:lnTo>
                    <a:pt x="191426" y="218129"/>
                  </a:lnTo>
                  <a:lnTo>
                    <a:pt x="208530" y="183044"/>
                  </a:lnTo>
                  <a:lnTo>
                    <a:pt x="215418" y="143012"/>
                  </a:lnTo>
                  <a:lnTo>
                    <a:pt x="211869" y="101515"/>
                  </a:lnTo>
                  <a:lnTo>
                    <a:pt x="197820" y="65173"/>
                  </a:lnTo>
                  <a:lnTo>
                    <a:pt x="178839" y="37768"/>
                  </a:lnTo>
                  <a:lnTo>
                    <a:pt x="162167" y="28484"/>
                  </a:lnTo>
                  <a:lnTo>
                    <a:pt x="13409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93211" y="1575589"/>
              <a:ext cx="42115" cy="642239"/>
            </a:xfrm>
            <a:custGeom>
              <a:avLst/>
              <a:gdLst/>
              <a:ahLst/>
              <a:cxnLst/>
              <a:rect l="0" t="0" r="0" b="0"/>
              <a:pathLst>
                <a:path w="42115" h="642239">
                  <a:moveTo>
                    <a:pt x="0" y="0"/>
                  </a:moveTo>
                  <a:lnTo>
                    <a:pt x="0" y="55170"/>
                  </a:lnTo>
                  <a:lnTo>
                    <a:pt x="0" y="113443"/>
                  </a:lnTo>
                  <a:lnTo>
                    <a:pt x="3119" y="164634"/>
                  </a:lnTo>
                  <a:lnTo>
                    <a:pt x="8333" y="212557"/>
                  </a:lnTo>
                  <a:lnTo>
                    <a:pt x="12998" y="263801"/>
                  </a:lnTo>
                  <a:lnTo>
                    <a:pt x="18669" y="316030"/>
                  </a:lnTo>
                  <a:lnTo>
                    <a:pt x="20349" y="365430"/>
                  </a:lnTo>
                  <a:lnTo>
                    <a:pt x="23967" y="412822"/>
                  </a:lnTo>
                  <a:lnTo>
                    <a:pt x="30080" y="475649"/>
                  </a:lnTo>
                  <a:lnTo>
                    <a:pt x="38523" y="528224"/>
                  </a:lnTo>
                  <a:lnTo>
                    <a:pt x="41049" y="580380"/>
                  </a:lnTo>
                  <a:lnTo>
                    <a:pt x="42114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56340" y="1807216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7981" y="0"/>
                  </a:lnTo>
                  <a:lnTo>
                    <a:pt x="234440" y="5589"/>
                  </a:lnTo>
                  <a:lnTo>
                    <a:pt x="184108" y="9065"/>
                  </a:lnTo>
                  <a:lnTo>
                    <a:pt x="125924" y="17475"/>
                  </a:lnTo>
                  <a:lnTo>
                    <a:pt x="72796" y="21166"/>
                  </a:lnTo>
                  <a:lnTo>
                    <a:pt x="21095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400569" y="1849330"/>
              <a:ext cx="322343" cy="410613"/>
            </a:xfrm>
            <a:custGeom>
              <a:avLst/>
              <a:gdLst/>
              <a:ahLst/>
              <a:cxnLst/>
              <a:rect l="0" t="0" r="0" b="0"/>
              <a:pathLst>
                <a:path w="322343" h="410613">
                  <a:moveTo>
                    <a:pt x="171668" y="0"/>
                  </a:moveTo>
                  <a:lnTo>
                    <a:pt x="113051" y="5589"/>
                  </a:lnTo>
                  <a:lnTo>
                    <a:pt x="61216" y="19128"/>
                  </a:lnTo>
                  <a:lnTo>
                    <a:pt x="26021" y="43119"/>
                  </a:lnTo>
                  <a:lnTo>
                    <a:pt x="12179" y="57769"/>
                  </a:lnTo>
                  <a:lnTo>
                    <a:pt x="2128" y="75978"/>
                  </a:lnTo>
                  <a:lnTo>
                    <a:pt x="0" y="98889"/>
                  </a:lnTo>
                  <a:lnTo>
                    <a:pt x="1070" y="111549"/>
                  </a:lnTo>
                  <a:lnTo>
                    <a:pt x="11619" y="131856"/>
                  </a:lnTo>
                  <a:lnTo>
                    <a:pt x="19344" y="140546"/>
                  </a:lnTo>
                  <a:lnTo>
                    <a:pt x="52576" y="158367"/>
                  </a:lnTo>
                  <a:lnTo>
                    <a:pt x="106896" y="166463"/>
                  </a:lnTo>
                  <a:lnTo>
                    <a:pt x="169618" y="171182"/>
                  </a:lnTo>
                  <a:lnTo>
                    <a:pt x="221825" y="183032"/>
                  </a:lnTo>
                  <a:lnTo>
                    <a:pt x="264764" y="205044"/>
                  </a:lnTo>
                  <a:lnTo>
                    <a:pt x="296989" y="235042"/>
                  </a:lnTo>
                  <a:lnTo>
                    <a:pt x="315645" y="264224"/>
                  </a:lnTo>
                  <a:lnTo>
                    <a:pt x="320295" y="274416"/>
                  </a:lnTo>
                  <a:lnTo>
                    <a:pt x="322342" y="295098"/>
                  </a:lnTo>
                  <a:lnTo>
                    <a:pt x="318183" y="315988"/>
                  </a:lnTo>
                  <a:lnTo>
                    <a:pt x="301517" y="347480"/>
                  </a:lnTo>
                  <a:lnTo>
                    <a:pt x="284361" y="368515"/>
                  </a:lnTo>
                  <a:lnTo>
                    <a:pt x="261918" y="383323"/>
                  </a:lnTo>
                  <a:lnTo>
                    <a:pt x="203793" y="402362"/>
                  </a:lnTo>
                  <a:lnTo>
                    <a:pt x="153240" y="408167"/>
                  </a:lnTo>
                  <a:lnTo>
                    <a:pt x="9796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76146" y="368497"/>
            <a:ext cx="470658" cy="545573"/>
            <a:chOff x="476146" y="368497"/>
            <a:chExt cx="470658" cy="545573"/>
          </a:xfrm>
        </p:grpSpPr>
        <p:sp>
          <p:nvSpPr>
            <p:cNvPr id="2" name="Freeform 1"/>
            <p:cNvSpPr/>
            <p:nvPr/>
          </p:nvSpPr>
          <p:spPr>
            <a:xfrm>
              <a:off x="678763" y="536953"/>
              <a:ext cx="5590" cy="263213"/>
            </a:xfrm>
            <a:custGeom>
              <a:avLst/>
              <a:gdLst/>
              <a:ahLst/>
              <a:cxnLst/>
              <a:rect l="0" t="0" r="0" b="0"/>
              <a:pathLst>
                <a:path w="5590" h="263213">
                  <a:moveTo>
                    <a:pt x="5589" y="0"/>
                  </a:moveTo>
                  <a:lnTo>
                    <a:pt x="5589" y="58617"/>
                  </a:lnTo>
                  <a:lnTo>
                    <a:pt x="5589" y="112791"/>
                  </a:lnTo>
                  <a:lnTo>
                    <a:pt x="5589" y="171672"/>
                  </a:lnTo>
                  <a:lnTo>
                    <a:pt x="0" y="228103"/>
                  </a:lnTo>
                  <a:lnTo>
                    <a:pt x="375" y="244878"/>
                  </a:lnTo>
                  <a:lnTo>
                    <a:pt x="558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6146" y="368497"/>
              <a:ext cx="470658" cy="545573"/>
            </a:xfrm>
            <a:custGeom>
              <a:avLst/>
              <a:gdLst/>
              <a:ahLst/>
              <a:cxnLst/>
              <a:rect l="0" t="0" r="0" b="0"/>
              <a:pathLst>
                <a:path w="470658" h="545573">
                  <a:moveTo>
                    <a:pt x="292434" y="63171"/>
                  </a:moveTo>
                  <a:lnTo>
                    <a:pt x="254956" y="54838"/>
                  </a:lnTo>
                  <a:lnTo>
                    <a:pt x="220108" y="56412"/>
                  </a:lnTo>
                  <a:lnTo>
                    <a:pt x="165713" y="67425"/>
                  </a:lnTo>
                  <a:lnTo>
                    <a:pt x="126985" y="83019"/>
                  </a:lnTo>
                  <a:lnTo>
                    <a:pt x="98873" y="102457"/>
                  </a:lnTo>
                  <a:lnTo>
                    <a:pt x="48113" y="161671"/>
                  </a:lnTo>
                  <a:lnTo>
                    <a:pt x="16563" y="222597"/>
                  </a:lnTo>
                  <a:lnTo>
                    <a:pt x="3681" y="282849"/>
                  </a:lnTo>
                  <a:lnTo>
                    <a:pt x="0" y="335678"/>
                  </a:lnTo>
                  <a:lnTo>
                    <a:pt x="9325" y="398106"/>
                  </a:lnTo>
                  <a:lnTo>
                    <a:pt x="27035" y="460437"/>
                  </a:lnTo>
                  <a:lnTo>
                    <a:pt x="57934" y="501025"/>
                  </a:lnTo>
                  <a:lnTo>
                    <a:pt x="114121" y="534834"/>
                  </a:lnTo>
                  <a:lnTo>
                    <a:pt x="150823" y="543734"/>
                  </a:lnTo>
                  <a:lnTo>
                    <a:pt x="203977" y="545572"/>
                  </a:lnTo>
                  <a:lnTo>
                    <a:pt x="260291" y="532730"/>
                  </a:lnTo>
                  <a:lnTo>
                    <a:pt x="301682" y="510859"/>
                  </a:lnTo>
                  <a:lnTo>
                    <a:pt x="363658" y="471498"/>
                  </a:lnTo>
                  <a:lnTo>
                    <a:pt x="386457" y="448929"/>
                  </a:lnTo>
                  <a:lnTo>
                    <a:pt x="430691" y="387869"/>
                  </a:lnTo>
                  <a:lnTo>
                    <a:pt x="458415" y="333570"/>
                  </a:lnTo>
                  <a:lnTo>
                    <a:pt x="467565" y="293808"/>
                  </a:lnTo>
                  <a:lnTo>
                    <a:pt x="470657" y="232861"/>
                  </a:lnTo>
                  <a:lnTo>
                    <a:pt x="462862" y="174072"/>
                  </a:lnTo>
                  <a:lnTo>
                    <a:pt x="446938" y="127451"/>
                  </a:lnTo>
                  <a:lnTo>
                    <a:pt x="407947" y="66388"/>
                  </a:lnTo>
                  <a:lnTo>
                    <a:pt x="391736" y="50563"/>
                  </a:lnTo>
                  <a:lnTo>
                    <a:pt x="335378" y="19815"/>
                  </a:lnTo>
                  <a:lnTo>
                    <a:pt x="291428" y="5127"/>
                  </a:lnTo>
                  <a:lnTo>
                    <a:pt x="238899" y="1013"/>
                  </a:lnTo>
                  <a:lnTo>
                    <a:pt x="1976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297132" y="323373"/>
            <a:ext cx="8622885" cy="782120"/>
            <a:chOff x="1297132" y="323373"/>
            <a:chExt cx="8622885" cy="782120"/>
          </a:xfrm>
        </p:grpSpPr>
        <p:sp>
          <p:nvSpPr>
            <p:cNvPr id="5" name="Freeform 4"/>
            <p:cNvSpPr/>
            <p:nvPr/>
          </p:nvSpPr>
          <p:spPr>
            <a:xfrm>
              <a:off x="1297132" y="368497"/>
              <a:ext cx="429186" cy="462044"/>
            </a:xfrm>
            <a:custGeom>
              <a:avLst/>
              <a:gdLst/>
              <a:ahLst/>
              <a:cxnLst/>
              <a:rect l="0" t="0" r="0" b="0"/>
              <a:pathLst>
                <a:path w="429186" h="462044">
                  <a:moveTo>
                    <a:pt x="218971" y="21057"/>
                  </a:moveTo>
                  <a:lnTo>
                    <a:pt x="175009" y="6403"/>
                  </a:lnTo>
                  <a:lnTo>
                    <a:pt x="154978" y="5965"/>
                  </a:lnTo>
                  <a:lnTo>
                    <a:pt x="113524" y="15216"/>
                  </a:lnTo>
                  <a:lnTo>
                    <a:pt x="82053" y="30505"/>
                  </a:lnTo>
                  <a:lnTo>
                    <a:pt x="67261" y="46313"/>
                  </a:lnTo>
                  <a:lnTo>
                    <a:pt x="27776" y="106994"/>
                  </a:lnTo>
                  <a:lnTo>
                    <a:pt x="8642" y="161272"/>
                  </a:lnTo>
                  <a:lnTo>
                    <a:pt x="0" y="214740"/>
                  </a:lnTo>
                  <a:lnTo>
                    <a:pt x="6698" y="269192"/>
                  </a:lnTo>
                  <a:lnTo>
                    <a:pt x="22677" y="325784"/>
                  </a:lnTo>
                  <a:lnTo>
                    <a:pt x="51471" y="384161"/>
                  </a:lnTo>
                  <a:lnTo>
                    <a:pt x="74975" y="409013"/>
                  </a:lnTo>
                  <a:lnTo>
                    <a:pt x="135042" y="449465"/>
                  </a:lnTo>
                  <a:lnTo>
                    <a:pt x="157103" y="457126"/>
                  </a:lnTo>
                  <a:lnTo>
                    <a:pt x="212513" y="462043"/>
                  </a:lnTo>
                  <a:lnTo>
                    <a:pt x="268258" y="457426"/>
                  </a:lnTo>
                  <a:lnTo>
                    <a:pt x="319131" y="436843"/>
                  </a:lnTo>
                  <a:lnTo>
                    <a:pt x="376393" y="389446"/>
                  </a:lnTo>
                  <a:lnTo>
                    <a:pt x="397806" y="362226"/>
                  </a:lnTo>
                  <a:lnTo>
                    <a:pt x="420413" y="311107"/>
                  </a:lnTo>
                  <a:lnTo>
                    <a:pt x="427738" y="255949"/>
                  </a:lnTo>
                  <a:lnTo>
                    <a:pt x="429185" y="199993"/>
                  </a:lnTo>
                  <a:lnTo>
                    <a:pt x="423881" y="149469"/>
                  </a:lnTo>
                  <a:lnTo>
                    <a:pt x="396748" y="95029"/>
                  </a:lnTo>
                  <a:lnTo>
                    <a:pt x="369641" y="58285"/>
                  </a:lnTo>
                  <a:lnTo>
                    <a:pt x="318680" y="14225"/>
                  </a:lnTo>
                  <a:lnTo>
                    <a:pt x="297601" y="6322"/>
                  </a:lnTo>
                  <a:lnTo>
                    <a:pt x="234612" y="832"/>
                  </a:lnTo>
                  <a:lnTo>
                    <a:pt x="1979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600124"/>
              <a:ext cx="157928" cy="192810"/>
            </a:xfrm>
            <a:custGeom>
              <a:avLst/>
              <a:gdLst/>
              <a:ahLst/>
              <a:cxnLst/>
              <a:rect l="0" t="0" r="0" b="0"/>
              <a:pathLst>
                <a:path w="157928" h="192810">
                  <a:moveTo>
                    <a:pt x="0" y="94756"/>
                  </a:moveTo>
                  <a:lnTo>
                    <a:pt x="2339" y="134444"/>
                  </a:lnTo>
                  <a:lnTo>
                    <a:pt x="25171" y="192809"/>
                  </a:lnTo>
                  <a:lnTo>
                    <a:pt x="9947" y="139504"/>
                  </a:lnTo>
                  <a:lnTo>
                    <a:pt x="5591" y="109965"/>
                  </a:lnTo>
                  <a:lnTo>
                    <a:pt x="12326" y="55993"/>
                  </a:lnTo>
                  <a:lnTo>
                    <a:pt x="15236" y="44348"/>
                  </a:lnTo>
                  <a:lnTo>
                    <a:pt x="20686" y="35414"/>
                  </a:lnTo>
                  <a:lnTo>
                    <a:pt x="36100" y="22369"/>
                  </a:lnTo>
                  <a:lnTo>
                    <a:pt x="64508" y="8447"/>
                  </a:lnTo>
                  <a:lnTo>
                    <a:pt x="124323" y="111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2074" y="398410"/>
              <a:ext cx="144683" cy="401962"/>
            </a:xfrm>
            <a:custGeom>
              <a:avLst/>
              <a:gdLst/>
              <a:ahLst/>
              <a:cxnLst/>
              <a:rect l="0" t="0" r="0" b="0"/>
              <a:pathLst>
                <a:path w="144683" h="401962">
                  <a:moveTo>
                    <a:pt x="102568" y="317527"/>
                  </a:moveTo>
                  <a:lnTo>
                    <a:pt x="87914" y="273565"/>
                  </a:lnTo>
                  <a:lnTo>
                    <a:pt x="74998" y="259774"/>
                  </a:lnTo>
                  <a:lnTo>
                    <a:pt x="66641" y="254458"/>
                  </a:lnTo>
                  <a:lnTo>
                    <a:pt x="58729" y="253255"/>
                  </a:lnTo>
                  <a:lnTo>
                    <a:pt x="51115" y="254792"/>
                  </a:lnTo>
                  <a:lnTo>
                    <a:pt x="29221" y="268133"/>
                  </a:lnTo>
                  <a:lnTo>
                    <a:pt x="16157" y="281536"/>
                  </a:lnTo>
                  <a:lnTo>
                    <a:pt x="6452" y="299192"/>
                  </a:lnTo>
                  <a:lnTo>
                    <a:pt x="0" y="340041"/>
                  </a:lnTo>
                  <a:lnTo>
                    <a:pt x="4730" y="366138"/>
                  </a:lnTo>
                  <a:lnTo>
                    <a:pt x="9266" y="378010"/>
                  </a:lnTo>
                  <a:lnTo>
                    <a:pt x="23666" y="394322"/>
                  </a:lnTo>
                  <a:lnTo>
                    <a:pt x="32419" y="400309"/>
                  </a:lnTo>
                  <a:lnTo>
                    <a:pt x="40594" y="401961"/>
                  </a:lnTo>
                  <a:lnTo>
                    <a:pt x="48384" y="400723"/>
                  </a:lnTo>
                  <a:lnTo>
                    <a:pt x="63278" y="393107"/>
                  </a:lnTo>
                  <a:lnTo>
                    <a:pt x="77697" y="381924"/>
                  </a:lnTo>
                  <a:lnTo>
                    <a:pt x="88785" y="362916"/>
                  </a:lnTo>
                  <a:lnTo>
                    <a:pt x="109159" y="306260"/>
                  </a:lnTo>
                  <a:lnTo>
                    <a:pt x="120421" y="253517"/>
                  </a:lnTo>
                  <a:lnTo>
                    <a:pt x="122992" y="192449"/>
                  </a:lnTo>
                  <a:lnTo>
                    <a:pt x="129566" y="132467"/>
                  </a:lnTo>
                  <a:lnTo>
                    <a:pt x="125145" y="72439"/>
                  </a:lnTo>
                  <a:lnTo>
                    <a:pt x="118336" y="10192"/>
                  </a:lnTo>
                  <a:lnTo>
                    <a:pt x="114250" y="2673"/>
                  </a:lnTo>
                  <a:lnTo>
                    <a:pt x="109186" y="0"/>
                  </a:lnTo>
                  <a:lnTo>
                    <a:pt x="103471" y="557"/>
                  </a:lnTo>
                  <a:lnTo>
                    <a:pt x="99660" y="6778"/>
                  </a:lnTo>
                  <a:lnTo>
                    <a:pt x="93043" y="69256"/>
                  </a:lnTo>
                  <a:lnTo>
                    <a:pt x="85002" y="125853"/>
                  </a:lnTo>
                  <a:lnTo>
                    <a:pt x="85320" y="189025"/>
                  </a:lnTo>
                  <a:lnTo>
                    <a:pt x="96301" y="252500"/>
                  </a:lnTo>
                  <a:lnTo>
                    <a:pt x="113196" y="315896"/>
                  </a:lnTo>
                  <a:lnTo>
                    <a:pt x="134162" y="374316"/>
                  </a:lnTo>
                  <a:lnTo>
                    <a:pt x="144682" y="391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7813" y="608496"/>
              <a:ext cx="149612" cy="192258"/>
            </a:xfrm>
            <a:custGeom>
              <a:avLst/>
              <a:gdLst/>
              <a:ahLst/>
              <a:cxnLst/>
              <a:rect l="0" t="0" r="0" b="0"/>
              <a:pathLst>
                <a:path w="149612" h="192258">
                  <a:moveTo>
                    <a:pt x="0" y="107441"/>
                  </a:moveTo>
                  <a:lnTo>
                    <a:pt x="16768" y="96263"/>
                  </a:lnTo>
                  <a:lnTo>
                    <a:pt x="75445" y="84566"/>
                  </a:lnTo>
                  <a:lnTo>
                    <a:pt x="124607" y="71987"/>
                  </a:lnTo>
                  <a:lnTo>
                    <a:pt x="133374" y="66258"/>
                  </a:lnTo>
                  <a:lnTo>
                    <a:pt x="146235" y="50533"/>
                  </a:lnTo>
                  <a:lnTo>
                    <a:pt x="149611" y="31846"/>
                  </a:lnTo>
                  <a:lnTo>
                    <a:pt x="148874" y="21949"/>
                  </a:lnTo>
                  <a:lnTo>
                    <a:pt x="144873" y="14182"/>
                  </a:lnTo>
                  <a:lnTo>
                    <a:pt x="131068" y="2432"/>
                  </a:lnTo>
                  <a:lnTo>
                    <a:pt x="122474" y="0"/>
                  </a:lnTo>
                  <a:lnTo>
                    <a:pt x="103566" y="418"/>
                  </a:lnTo>
                  <a:lnTo>
                    <a:pt x="73190" y="12820"/>
                  </a:lnTo>
                  <a:lnTo>
                    <a:pt x="58655" y="27953"/>
                  </a:lnTo>
                  <a:lnTo>
                    <a:pt x="43896" y="59323"/>
                  </a:lnTo>
                  <a:lnTo>
                    <a:pt x="38227" y="83716"/>
                  </a:lnTo>
                  <a:lnTo>
                    <a:pt x="44119" y="127971"/>
                  </a:lnTo>
                  <a:lnTo>
                    <a:pt x="51194" y="148151"/>
                  </a:lnTo>
                  <a:lnTo>
                    <a:pt x="81452" y="187513"/>
                  </a:lnTo>
                  <a:lnTo>
                    <a:pt x="89396" y="191238"/>
                  </a:lnTo>
                  <a:lnTo>
                    <a:pt x="107582" y="192257"/>
                  </a:lnTo>
                  <a:lnTo>
                    <a:pt x="121124" y="188811"/>
                  </a:lnTo>
                  <a:lnTo>
                    <a:pt x="136870" y="181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47854" y="579067"/>
              <a:ext cx="136872" cy="223258"/>
            </a:xfrm>
            <a:custGeom>
              <a:avLst/>
              <a:gdLst/>
              <a:ahLst/>
              <a:cxnLst/>
              <a:rect l="0" t="0" r="0" b="0"/>
              <a:pathLst>
                <a:path w="136872" h="223258">
                  <a:moveTo>
                    <a:pt x="0" y="105285"/>
                  </a:moveTo>
                  <a:lnTo>
                    <a:pt x="17959" y="166395"/>
                  </a:lnTo>
                  <a:lnTo>
                    <a:pt x="35150" y="220827"/>
                  </a:lnTo>
                  <a:lnTo>
                    <a:pt x="37471" y="223257"/>
                  </a:lnTo>
                  <a:lnTo>
                    <a:pt x="39019" y="220198"/>
                  </a:lnTo>
                  <a:lnTo>
                    <a:pt x="39569" y="205490"/>
                  </a:lnTo>
                  <a:lnTo>
                    <a:pt x="27279" y="151669"/>
                  </a:lnTo>
                  <a:lnTo>
                    <a:pt x="23456" y="98893"/>
                  </a:lnTo>
                  <a:lnTo>
                    <a:pt x="27193" y="75538"/>
                  </a:lnTo>
                  <a:lnTo>
                    <a:pt x="32167" y="66736"/>
                  </a:lnTo>
                  <a:lnTo>
                    <a:pt x="75163" y="3440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26922" y="452725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3603"/>
                  </a:lnTo>
                  <a:lnTo>
                    <a:pt x="0" y="283377"/>
                  </a:lnTo>
                  <a:lnTo>
                    <a:pt x="0" y="34024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1109" y="58959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8501" y="10723"/>
                  </a:lnTo>
                  <a:lnTo>
                    <a:pt x="47476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78784" y="389554"/>
              <a:ext cx="353507" cy="424216"/>
            </a:xfrm>
            <a:custGeom>
              <a:avLst/>
              <a:gdLst/>
              <a:ahLst/>
              <a:cxnLst/>
              <a:rect l="0" t="0" r="0" b="0"/>
              <a:pathLst>
                <a:path w="353507" h="424216">
                  <a:moveTo>
                    <a:pt x="6065" y="0"/>
                  </a:moveTo>
                  <a:lnTo>
                    <a:pt x="6065" y="48931"/>
                  </a:lnTo>
                  <a:lnTo>
                    <a:pt x="6065" y="108061"/>
                  </a:lnTo>
                  <a:lnTo>
                    <a:pt x="6065" y="156280"/>
                  </a:lnTo>
                  <a:lnTo>
                    <a:pt x="6065" y="207612"/>
                  </a:lnTo>
                  <a:lnTo>
                    <a:pt x="6065" y="259866"/>
                  </a:lnTo>
                  <a:lnTo>
                    <a:pt x="6065" y="321520"/>
                  </a:lnTo>
                  <a:lnTo>
                    <a:pt x="2946" y="378758"/>
                  </a:lnTo>
                  <a:lnTo>
                    <a:pt x="0" y="398794"/>
                  </a:lnTo>
                  <a:lnTo>
                    <a:pt x="852" y="399224"/>
                  </a:lnTo>
                  <a:lnTo>
                    <a:pt x="2590" y="396001"/>
                  </a:lnTo>
                  <a:lnTo>
                    <a:pt x="8727" y="341472"/>
                  </a:lnTo>
                  <a:lnTo>
                    <a:pt x="15040" y="281661"/>
                  </a:lnTo>
                  <a:lnTo>
                    <a:pt x="21723" y="244502"/>
                  </a:lnTo>
                  <a:lnTo>
                    <a:pt x="27032" y="235531"/>
                  </a:lnTo>
                  <a:lnTo>
                    <a:pt x="42290" y="222444"/>
                  </a:lnTo>
                  <a:lnTo>
                    <a:pt x="51272" y="219656"/>
                  </a:lnTo>
                  <a:lnTo>
                    <a:pt x="70611" y="219677"/>
                  </a:lnTo>
                  <a:lnTo>
                    <a:pt x="101229" y="231856"/>
                  </a:lnTo>
                  <a:lnTo>
                    <a:pt x="115821" y="246936"/>
                  </a:lnTo>
                  <a:lnTo>
                    <a:pt x="142404" y="305746"/>
                  </a:lnTo>
                  <a:lnTo>
                    <a:pt x="159244" y="366430"/>
                  </a:lnTo>
                  <a:lnTo>
                    <a:pt x="161882" y="393705"/>
                  </a:lnTo>
                  <a:lnTo>
                    <a:pt x="163755" y="398170"/>
                  </a:lnTo>
                  <a:lnTo>
                    <a:pt x="166174" y="396468"/>
                  </a:lnTo>
                  <a:lnTo>
                    <a:pt x="184051" y="365704"/>
                  </a:lnTo>
                  <a:lnTo>
                    <a:pt x="199814" y="352438"/>
                  </a:lnTo>
                  <a:lnTo>
                    <a:pt x="256014" y="330551"/>
                  </a:lnTo>
                  <a:lnTo>
                    <a:pt x="288355" y="318389"/>
                  </a:lnTo>
                  <a:lnTo>
                    <a:pt x="313275" y="299318"/>
                  </a:lnTo>
                  <a:lnTo>
                    <a:pt x="328216" y="281599"/>
                  </a:lnTo>
                  <a:lnTo>
                    <a:pt x="331967" y="271961"/>
                  </a:lnTo>
                  <a:lnTo>
                    <a:pt x="333015" y="251893"/>
                  </a:lnTo>
                  <a:lnTo>
                    <a:pt x="321438" y="220864"/>
                  </a:lnTo>
                  <a:lnTo>
                    <a:pt x="313410" y="213923"/>
                  </a:lnTo>
                  <a:lnTo>
                    <a:pt x="292012" y="206211"/>
                  </a:lnTo>
                  <a:lnTo>
                    <a:pt x="259246" y="207459"/>
                  </a:lnTo>
                  <a:lnTo>
                    <a:pt x="241033" y="215426"/>
                  </a:lnTo>
                  <a:lnTo>
                    <a:pt x="232900" y="220826"/>
                  </a:lnTo>
                  <a:lnTo>
                    <a:pt x="220745" y="236185"/>
                  </a:lnTo>
                  <a:lnTo>
                    <a:pt x="203409" y="274641"/>
                  </a:lnTo>
                  <a:lnTo>
                    <a:pt x="202178" y="298318"/>
                  </a:lnTo>
                  <a:lnTo>
                    <a:pt x="210920" y="346056"/>
                  </a:lnTo>
                  <a:lnTo>
                    <a:pt x="226120" y="378616"/>
                  </a:lnTo>
                  <a:lnTo>
                    <a:pt x="251031" y="404901"/>
                  </a:lnTo>
                  <a:lnTo>
                    <a:pt x="280639" y="421917"/>
                  </a:lnTo>
                  <a:lnTo>
                    <a:pt x="301234" y="424215"/>
                  </a:lnTo>
                  <a:lnTo>
                    <a:pt x="320915" y="420167"/>
                  </a:lnTo>
                  <a:lnTo>
                    <a:pt x="35350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4974" y="589340"/>
              <a:ext cx="157928" cy="219347"/>
            </a:xfrm>
            <a:custGeom>
              <a:avLst/>
              <a:gdLst/>
              <a:ahLst/>
              <a:cxnLst/>
              <a:rect l="0" t="0" r="0" b="0"/>
              <a:pathLst>
                <a:path w="157928" h="219347">
                  <a:moveTo>
                    <a:pt x="0" y="42369"/>
                  </a:moveTo>
                  <a:lnTo>
                    <a:pt x="0" y="100986"/>
                  </a:lnTo>
                  <a:lnTo>
                    <a:pt x="11453" y="160703"/>
                  </a:lnTo>
                  <a:lnTo>
                    <a:pt x="19159" y="214833"/>
                  </a:lnTo>
                  <a:lnTo>
                    <a:pt x="18622" y="219346"/>
                  </a:lnTo>
                  <a:lnTo>
                    <a:pt x="17094" y="217676"/>
                  </a:lnTo>
                  <a:lnTo>
                    <a:pt x="4157" y="176199"/>
                  </a:lnTo>
                  <a:lnTo>
                    <a:pt x="821" y="122184"/>
                  </a:lnTo>
                  <a:lnTo>
                    <a:pt x="5751" y="61125"/>
                  </a:lnTo>
                  <a:lnTo>
                    <a:pt x="20291" y="23750"/>
                  </a:lnTo>
                  <a:lnTo>
                    <a:pt x="35924" y="7578"/>
                  </a:lnTo>
                  <a:lnTo>
                    <a:pt x="45006" y="1628"/>
                  </a:lnTo>
                  <a:lnTo>
                    <a:pt x="54571" y="0"/>
                  </a:lnTo>
                  <a:lnTo>
                    <a:pt x="74556" y="4431"/>
                  </a:lnTo>
                  <a:lnTo>
                    <a:pt x="99950" y="20080"/>
                  </a:lnTo>
                  <a:lnTo>
                    <a:pt x="122291" y="45124"/>
                  </a:lnTo>
                  <a:lnTo>
                    <a:pt x="150245" y="105782"/>
                  </a:lnTo>
                  <a:lnTo>
                    <a:pt x="156410" y="156108"/>
                  </a:lnTo>
                  <a:lnTo>
                    <a:pt x="157927" y="210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17034" y="600124"/>
              <a:ext cx="157495" cy="245153"/>
            </a:xfrm>
            <a:custGeom>
              <a:avLst/>
              <a:gdLst/>
              <a:ahLst/>
              <a:cxnLst/>
              <a:rect l="0" t="0" r="0" b="0"/>
              <a:pathLst>
                <a:path w="157495" h="245153">
                  <a:moveTo>
                    <a:pt x="10095" y="21057"/>
                  </a:moveTo>
                  <a:lnTo>
                    <a:pt x="1762" y="58535"/>
                  </a:lnTo>
                  <a:lnTo>
                    <a:pt x="0" y="115548"/>
                  </a:lnTo>
                  <a:lnTo>
                    <a:pt x="8058" y="173559"/>
                  </a:lnTo>
                  <a:lnTo>
                    <a:pt x="18720" y="207793"/>
                  </a:lnTo>
                  <a:lnTo>
                    <a:pt x="29916" y="225323"/>
                  </a:lnTo>
                  <a:lnTo>
                    <a:pt x="45811" y="237794"/>
                  </a:lnTo>
                  <a:lnTo>
                    <a:pt x="54963" y="242757"/>
                  </a:lnTo>
                  <a:lnTo>
                    <a:pt x="74490" y="245152"/>
                  </a:lnTo>
                  <a:lnTo>
                    <a:pt x="84611" y="244153"/>
                  </a:lnTo>
                  <a:lnTo>
                    <a:pt x="102095" y="233685"/>
                  </a:lnTo>
                  <a:lnTo>
                    <a:pt x="132383" y="198368"/>
                  </a:lnTo>
                  <a:lnTo>
                    <a:pt x="148234" y="162371"/>
                  </a:lnTo>
                  <a:lnTo>
                    <a:pt x="155665" y="101050"/>
                  </a:lnTo>
                  <a:lnTo>
                    <a:pt x="157133" y="42664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58756" y="595857"/>
              <a:ext cx="252685" cy="232927"/>
            </a:xfrm>
            <a:custGeom>
              <a:avLst/>
              <a:gdLst/>
              <a:ahLst/>
              <a:cxnLst/>
              <a:rect l="0" t="0" r="0" b="0"/>
              <a:pathLst>
                <a:path w="252685" h="232927">
                  <a:moveTo>
                    <a:pt x="0" y="77966"/>
                  </a:moveTo>
                  <a:lnTo>
                    <a:pt x="5589" y="140059"/>
                  </a:lnTo>
                  <a:lnTo>
                    <a:pt x="16788" y="198679"/>
                  </a:lnTo>
                  <a:lnTo>
                    <a:pt x="19792" y="232926"/>
                  </a:lnTo>
                  <a:lnTo>
                    <a:pt x="20214" y="231576"/>
                  </a:lnTo>
                  <a:lnTo>
                    <a:pt x="19512" y="217597"/>
                  </a:lnTo>
                  <a:lnTo>
                    <a:pt x="11942" y="157200"/>
                  </a:lnTo>
                  <a:lnTo>
                    <a:pt x="10808" y="95004"/>
                  </a:lnTo>
                  <a:lnTo>
                    <a:pt x="12951" y="51949"/>
                  </a:lnTo>
                  <a:lnTo>
                    <a:pt x="21744" y="27799"/>
                  </a:lnTo>
                  <a:lnTo>
                    <a:pt x="28534" y="22294"/>
                  </a:lnTo>
                  <a:lnTo>
                    <a:pt x="36570" y="20964"/>
                  </a:lnTo>
                  <a:lnTo>
                    <a:pt x="45437" y="22418"/>
                  </a:lnTo>
                  <a:lnTo>
                    <a:pt x="61529" y="33391"/>
                  </a:lnTo>
                  <a:lnTo>
                    <a:pt x="75309" y="49966"/>
                  </a:lnTo>
                  <a:lnTo>
                    <a:pt x="85334" y="69031"/>
                  </a:lnTo>
                  <a:lnTo>
                    <a:pt x="94065" y="110083"/>
                  </a:lnTo>
                  <a:lnTo>
                    <a:pt x="96635" y="109906"/>
                  </a:lnTo>
                  <a:lnTo>
                    <a:pt x="99518" y="106279"/>
                  </a:lnTo>
                  <a:lnTo>
                    <a:pt x="115957" y="46633"/>
                  </a:lnTo>
                  <a:lnTo>
                    <a:pt x="128854" y="14870"/>
                  </a:lnTo>
                  <a:lnTo>
                    <a:pt x="136205" y="7826"/>
                  </a:lnTo>
                  <a:lnTo>
                    <a:pt x="156852" y="0"/>
                  </a:lnTo>
                  <a:lnTo>
                    <a:pt x="166569" y="252"/>
                  </a:lnTo>
                  <a:lnTo>
                    <a:pt x="183605" y="6772"/>
                  </a:lnTo>
                  <a:lnTo>
                    <a:pt x="206350" y="23597"/>
                  </a:lnTo>
                  <a:lnTo>
                    <a:pt x="222318" y="48989"/>
                  </a:lnTo>
                  <a:lnTo>
                    <a:pt x="237024" y="90180"/>
                  </a:lnTo>
                  <a:lnTo>
                    <a:pt x="247069" y="150270"/>
                  </a:lnTo>
                  <a:lnTo>
                    <a:pt x="251944" y="206219"/>
                  </a:lnTo>
                  <a:lnTo>
                    <a:pt x="252684" y="225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53554" y="347440"/>
              <a:ext cx="186604" cy="434906"/>
            </a:xfrm>
            <a:custGeom>
              <a:avLst/>
              <a:gdLst/>
              <a:ahLst/>
              <a:cxnLst/>
              <a:rect l="0" t="0" r="0" b="0"/>
              <a:pathLst>
                <a:path w="186604" h="434906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1351"/>
                  </a:lnTo>
                  <a:lnTo>
                    <a:pt x="12998" y="227693"/>
                  </a:lnTo>
                  <a:lnTo>
                    <a:pt x="19465" y="278553"/>
                  </a:lnTo>
                  <a:lnTo>
                    <a:pt x="20743" y="333660"/>
                  </a:lnTo>
                  <a:lnTo>
                    <a:pt x="24115" y="386486"/>
                  </a:lnTo>
                  <a:lnTo>
                    <a:pt x="27095" y="402228"/>
                  </a:lnTo>
                  <a:lnTo>
                    <a:pt x="26252" y="401513"/>
                  </a:lnTo>
                  <a:lnTo>
                    <a:pt x="24521" y="397527"/>
                  </a:lnTo>
                  <a:lnTo>
                    <a:pt x="22911" y="351442"/>
                  </a:lnTo>
                  <a:lnTo>
                    <a:pt x="26950" y="328162"/>
                  </a:lnTo>
                  <a:lnTo>
                    <a:pt x="41391" y="300914"/>
                  </a:lnTo>
                  <a:lnTo>
                    <a:pt x="57000" y="288547"/>
                  </a:lnTo>
                  <a:lnTo>
                    <a:pt x="66076" y="283612"/>
                  </a:lnTo>
                  <a:lnTo>
                    <a:pt x="88639" y="281248"/>
                  </a:lnTo>
                  <a:lnTo>
                    <a:pt x="135662" y="289262"/>
                  </a:lnTo>
                  <a:lnTo>
                    <a:pt x="162509" y="304336"/>
                  </a:lnTo>
                  <a:lnTo>
                    <a:pt x="174782" y="320094"/>
                  </a:lnTo>
                  <a:lnTo>
                    <a:pt x="182966" y="339966"/>
                  </a:lnTo>
                  <a:lnTo>
                    <a:pt x="186603" y="364395"/>
                  </a:lnTo>
                  <a:lnTo>
                    <a:pt x="181981" y="384612"/>
                  </a:lnTo>
                  <a:lnTo>
                    <a:pt x="159949" y="416654"/>
                  </a:lnTo>
                  <a:lnTo>
                    <a:pt x="134350" y="432809"/>
                  </a:lnTo>
                  <a:lnTo>
                    <a:pt x="114693" y="434905"/>
                  </a:lnTo>
                  <a:lnTo>
                    <a:pt x="73478" y="426718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94199" y="645286"/>
              <a:ext cx="148911" cy="130742"/>
            </a:xfrm>
            <a:custGeom>
              <a:avLst/>
              <a:gdLst/>
              <a:ahLst/>
              <a:cxnLst/>
              <a:rect l="0" t="0" r="0" b="0"/>
              <a:pathLst>
                <a:path w="148911" h="130742">
                  <a:moveTo>
                    <a:pt x="1511" y="60123"/>
                  </a:moveTo>
                  <a:lnTo>
                    <a:pt x="60128" y="65712"/>
                  </a:lnTo>
                  <a:lnTo>
                    <a:pt x="94918" y="63599"/>
                  </a:lnTo>
                  <a:lnTo>
                    <a:pt x="113605" y="55429"/>
                  </a:lnTo>
                  <a:lnTo>
                    <a:pt x="121864" y="49974"/>
                  </a:lnTo>
                  <a:lnTo>
                    <a:pt x="126200" y="42829"/>
                  </a:lnTo>
                  <a:lnTo>
                    <a:pt x="127898" y="25530"/>
                  </a:lnTo>
                  <a:lnTo>
                    <a:pt x="124374" y="18344"/>
                  </a:lnTo>
                  <a:lnTo>
                    <a:pt x="111099" y="7239"/>
                  </a:lnTo>
                  <a:lnTo>
                    <a:pt x="78305" y="0"/>
                  </a:lnTo>
                  <a:lnTo>
                    <a:pt x="44542" y="3444"/>
                  </a:lnTo>
                  <a:lnTo>
                    <a:pt x="36047" y="8299"/>
                  </a:lnTo>
                  <a:lnTo>
                    <a:pt x="4254" y="51089"/>
                  </a:lnTo>
                  <a:lnTo>
                    <a:pt x="0" y="71315"/>
                  </a:lnTo>
                  <a:lnTo>
                    <a:pt x="504" y="81623"/>
                  </a:lnTo>
                  <a:lnTo>
                    <a:pt x="7302" y="99314"/>
                  </a:lnTo>
                  <a:lnTo>
                    <a:pt x="12391" y="107307"/>
                  </a:lnTo>
                  <a:lnTo>
                    <a:pt x="27403" y="119308"/>
                  </a:lnTo>
                  <a:lnTo>
                    <a:pt x="46944" y="127372"/>
                  </a:lnTo>
                  <a:lnTo>
                    <a:pt x="84253" y="130741"/>
                  </a:lnTo>
                  <a:lnTo>
                    <a:pt x="129422" y="125112"/>
                  </a:lnTo>
                  <a:lnTo>
                    <a:pt x="148910" y="123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91952" y="589595"/>
              <a:ext cx="119614" cy="171162"/>
            </a:xfrm>
            <a:custGeom>
              <a:avLst/>
              <a:gdLst/>
              <a:ahLst/>
              <a:cxnLst/>
              <a:rect l="0" t="0" r="0" b="0"/>
              <a:pathLst>
                <a:path w="119614" h="171162">
                  <a:moveTo>
                    <a:pt x="3799" y="94757"/>
                  </a:moveTo>
                  <a:lnTo>
                    <a:pt x="21757" y="148632"/>
                  </a:lnTo>
                  <a:lnTo>
                    <a:pt x="29657" y="171161"/>
                  </a:lnTo>
                  <a:lnTo>
                    <a:pt x="24459" y="151840"/>
                  </a:lnTo>
                  <a:lnTo>
                    <a:pt x="1393" y="89984"/>
                  </a:lnTo>
                  <a:lnTo>
                    <a:pt x="0" y="65729"/>
                  </a:lnTo>
                  <a:lnTo>
                    <a:pt x="1266" y="54348"/>
                  </a:lnTo>
                  <a:lnTo>
                    <a:pt x="12032" y="35463"/>
                  </a:lnTo>
                  <a:lnTo>
                    <a:pt x="19816" y="27152"/>
                  </a:lnTo>
                  <a:lnTo>
                    <a:pt x="40943" y="17917"/>
                  </a:lnTo>
                  <a:lnTo>
                    <a:pt x="101627" y="4266"/>
                  </a:lnTo>
                  <a:lnTo>
                    <a:pt x="1196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53679" y="636649"/>
              <a:ext cx="158509" cy="163517"/>
            </a:xfrm>
            <a:custGeom>
              <a:avLst/>
              <a:gdLst/>
              <a:ahLst/>
              <a:cxnLst/>
              <a:rect l="0" t="0" r="0" b="0"/>
              <a:pathLst>
                <a:path w="158509" h="163517">
                  <a:moveTo>
                    <a:pt x="136870" y="5589"/>
                  </a:moveTo>
                  <a:lnTo>
                    <a:pt x="120102" y="0"/>
                  </a:lnTo>
                  <a:lnTo>
                    <a:pt x="87318" y="2113"/>
                  </a:lnTo>
                  <a:lnTo>
                    <a:pt x="53558" y="10148"/>
                  </a:lnTo>
                  <a:lnTo>
                    <a:pt x="45064" y="15647"/>
                  </a:lnTo>
                  <a:lnTo>
                    <a:pt x="32506" y="31116"/>
                  </a:lnTo>
                  <a:lnTo>
                    <a:pt x="32199" y="38985"/>
                  </a:lnTo>
                  <a:lnTo>
                    <a:pt x="35504" y="46570"/>
                  </a:lnTo>
                  <a:lnTo>
                    <a:pt x="41216" y="53967"/>
                  </a:lnTo>
                  <a:lnTo>
                    <a:pt x="60042" y="62185"/>
                  </a:lnTo>
                  <a:lnTo>
                    <a:pt x="104666" y="73050"/>
                  </a:lnTo>
                  <a:lnTo>
                    <a:pt x="131098" y="88618"/>
                  </a:lnTo>
                  <a:lnTo>
                    <a:pt x="153747" y="108049"/>
                  </a:lnTo>
                  <a:lnTo>
                    <a:pt x="157480" y="116010"/>
                  </a:lnTo>
                  <a:lnTo>
                    <a:pt x="158508" y="134213"/>
                  </a:lnTo>
                  <a:lnTo>
                    <a:pt x="154805" y="141641"/>
                  </a:lnTo>
                  <a:lnTo>
                    <a:pt x="141332" y="153014"/>
                  </a:lnTo>
                  <a:lnTo>
                    <a:pt x="108426" y="160405"/>
                  </a:lnTo>
                  <a:lnTo>
                    <a:pt x="55385" y="162902"/>
                  </a:lnTo>
                  <a:lnTo>
                    <a:pt x="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97989" y="323373"/>
              <a:ext cx="176872" cy="424151"/>
            </a:xfrm>
            <a:custGeom>
              <a:avLst/>
              <a:gdLst/>
              <a:ahLst/>
              <a:cxnLst/>
              <a:rect l="0" t="0" r="0" b="0"/>
              <a:pathLst>
                <a:path w="176872" h="424151">
                  <a:moveTo>
                    <a:pt x="82114" y="424150"/>
                  </a:moveTo>
                  <a:lnTo>
                    <a:pt x="65326" y="361869"/>
                  </a:lnTo>
                  <a:lnTo>
                    <a:pt x="58781" y="307819"/>
                  </a:lnTo>
                  <a:lnTo>
                    <a:pt x="40981" y="252082"/>
                  </a:lnTo>
                  <a:lnTo>
                    <a:pt x="23340" y="196012"/>
                  </a:lnTo>
                  <a:lnTo>
                    <a:pt x="8590" y="139876"/>
                  </a:lnTo>
                  <a:lnTo>
                    <a:pt x="0" y="83728"/>
                  </a:lnTo>
                  <a:lnTo>
                    <a:pt x="4102" y="47203"/>
                  </a:lnTo>
                  <a:lnTo>
                    <a:pt x="12737" y="28111"/>
                  </a:lnTo>
                  <a:lnTo>
                    <a:pt x="18315" y="19744"/>
                  </a:lnTo>
                  <a:lnTo>
                    <a:pt x="33872" y="7328"/>
                  </a:lnTo>
                  <a:lnTo>
                    <a:pt x="42934" y="2379"/>
                  </a:lnTo>
                  <a:lnTo>
                    <a:pt x="62361" y="0"/>
                  </a:lnTo>
                  <a:lnTo>
                    <a:pt x="124343" y="14198"/>
                  </a:lnTo>
                  <a:lnTo>
                    <a:pt x="176871" y="34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74819" y="55801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41506" y="8333"/>
                  </a:lnTo>
                  <a:lnTo>
                    <a:pt x="90083" y="10095"/>
                  </a:lnTo>
                  <a:lnTo>
                    <a:pt x="27142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6446" y="579067"/>
              <a:ext cx="126343" cy="184517"/>
            </a:xfrm>
            <a:custGeom>
              <a:avLst/>
              <a:gdLst/>
              <a:ahLst/>
              <a:cxnLst/>
              <a:rect l="0" t="0" r="0" b="0"/>
              <a:pathLst>
                <a:path w="126343" h="184517">
                  <a:moveTo>
                    <a:pt x="0" y="73699"/>
                  </a:moveTo>
                  <a:lnTo>
                    <a:pt x="19128" y="127574"/>
                  </a:lnTo>
                  <a:lnTo>
                    <a:pt x="44214" y="179147"/>
                  </a:lnTo>
                  <a:lnTo>
                    <a:pt x="44683" y="183772"/>
                  </a:lnTo>
                  <a:lnTo>
                    <a:pt x="42657" y="184516"/>
                  </a:lnTo>
                  <a:lnTo>
                    <a:pt x="38966" y="182672"/>
                  </a:lnTo>
                  <a:lnTo>
                    <a:pt x="31746" y="171265"/>
                  </a:lnTo>
                  <a:lnTo>
                    <a:pt x="7993" y="116920"/>
                  </a:lnTo>
                  <a:lnTo>
                    <a:pt x="3552" y="90179"/>
                  </a:lnTo>
                  <a:lnTo>
                    <a:pt x="7817" y="68935"/>
                  </a:lnTo>
                  <a:lnTo>
                    <a:pt x="23373" y="43822"/>
                  </a:lnTo>
                  <a:lnTo>
                    <a:pt x="37294" y="30005"/>
                  </a:lnTo>
                  <a:lnTo>
                    <a:pt x="66032" y="156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68415" y="621181"/>
              <a:ext cx="139223" cy="150462"/>
            </a:xfrm>
            <a:custGeom>
              <a:avLst/>
              <a:gdLst/>
              <a:ahLst/>
              <a:cxnLst/>
              <a:rect l="0" t="0" r="0" b="0"/>
              <a:pathLst>
                <a:path w="139223" h="150462">
                  <a:moveTo>
                    <a:pt x="80186" y="10528"/>
                  </a:moveTo>
                  <a:lnTo>
                    <a:pt x="57829" y="10528"/>
                  </a:lnTo>
                  <a:lnTo>
                    <a:pt x="40614" y="16767"/>
                  </a:lnTo>
                  <a:lnTo>
                    <a:pt x="10498" y="39837"/>
                  </a:lnTo>
                  <a:lnTo>
                    <a:pt x="2420" y="59429"/>
                  </a:lnTo>
                  <a:lnTo>
                    <a:pt x="0" y="82565"/>
                  </a:lnTo>
                  <a:lnTo>
                    <a:pt x="2824" y="104546"/>
                  </a:lnTo>
                  <a:lnTo>
                    <a:pt x="11098" y="122894"/>
                  </a:lnTo>
                  <a:lnTo>
                    <a:pt x="16580" y="131062"/>
                  </a:lnTo>
                  <a:lnTo>
                    <a:pt x="32029" y="143258"/>
                  </a:lnTo>
                  <a:lnTo>
                    <a:pt x="41063" y="148148"/>
                  </a:lnTo>
                  <a:lnTo>
                    <a:pt x="63578" y="150461"/>
                  </a:lnTo>
                  <a:lnTo>
                    <a:pt x="86842" y="146420"/>
                  </a:lnTo>
                  <a:lnTo>
                    <a:pt x="104981" y="136825"/>
                  </a:lnTo>
                  <a:lnTo>
                    <a:pt x="128347" y="112680"/>
                  </a:lnTo>
                  <a:lnTo>
                    <a:pt x="136686" y="90244"/>
                  </a:lnTo>
                  <a:lnTo>
                    <a:pt x="139222" y="65845"/>
                  </a:lnTo>
                  <a:lnTo>
                    <a:pt x="128312" y="10881"/>
                  </a:lnTo>
                  <a:lnTo>
                    <a:pt x="121629" y="4914"/>
                  </a:lnTo>
                  <a:lnTo>
                    <a:pt x="112494" y="2106"/>
                  </a:lnTo>
                  <a:lnTo>
                    <a:pt x="801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85471" y="636433"/>
              <a:ext cx="294800" cy="153205"/>
            </a:xfrm>
            <a:custGeom>
              <a:avLst/>
              <a:gdLst/>
              <a:ahLst/>
              <a:cxnLst/>
              <a:rect l="0" t="0" r="0" b="0"/>
              <a:pathLst>
                <a:path w="294800" h="153205">
                  <a:moveTo>
                    <a:pt x="0" y="58447"/>
                  </a:moveTo>
                  <a:lnTo>
                    <a:pt x="25195" y="119558"/>
                  </a:lnTo>
                  <a:lnTo>
                    <a:pt x="34242" y="144404"/>
                  </a:lnTo>
                  <a:lnTo>
                    <a:pt x="28477" y="134865"/>
                  </a:lnTo>
                  <a:lnTo>
                    <a:pt x="22524" y="89443"/>
                  </a:lnTo>
                  <a:lnTo>
                    <a:pt x="23832" y="45664"/>
                  </a:lnTo>
                  <a:lnTo>
                    <a:pt x="32429" y="25080"/>
                  </a:lnTo>
                  <a:lnTo>
                    <a:pt x="39167" y="19825"/>
                  </a:lnTo>
                  <a:lnTo>
                    <a:pt x="47169" y="17491"/>
                  </a:lnTo>
                  <a:lnTo>
                    <a:pt x="56013" y="17105"/>
                  </a:lnTo>
                  <a:lnTo>
                    <a:pt x="75197" y="26035"/>
                  </a:lnTo>
                  <a:lnTo>
                    <a:pt x="118134" y="63018"/>
                  </a:lnTo>
                  <a:lnTo>
                    <a:pt x="132833" y="81536"/>
                  </a:lnTo>
                  <a:lnTo>
                    <a:pt x="137689" y="82028"/>
                  </a:lnTo>
                  <a:lnTo>
                    <a:pt x="140926" y="76508"/>
                  </a:lnTo>
                  <a:lnTo>
                    <a:pt x="151710" y="36798"/>
                  </a:lnTo>
                  <a:lnTo>
                    <a:pt x="167264" y="11219"/>
                  </a:lnTo>
                  <a:lnTo>
                    <a:pt x="175850" y="5905"/>
                  </a:lnTo>
                  <a:lnTo>
                    <a:pt x="197869" y="0"/>
                  </a:lnTo>
                  <a:lnTo>
                    <a:pt x="207952" y="765"/>
                  </a:lnTo>
                  <a:lnTo>
                    <a:pt x="225394" y="7854"/>
                  </a:lnTo>
                  <a:lnTo>
                    <a:pt x="248368" y="24999"/>
                  </a:lnTo>
                  <a:lnTo>
                    <a:pt x="264404" y="50487"/>
                  </a:lnTo>
                  <a:lnTo>
                    <a:pt x="279133" y="91710"/>
                  </a:lnTo>
                  <a:lnTo>
                    <a:pt x="286375" y="134341"/>
                  </a:lnTo>
                  <a:lnTo>
                    <a:pt x="294799" y="153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59295" y="357968"/>
              <a:ext cx="29317" cy="484312"/>
            </a:xfrm>
            <a:custGeom>
              <a:avLst/>
              <a:gdLst/>
              <a:ahLst/>
              <a:cxnLst/>
              <a:rect l="0" t="0" r="0" b="0"/>
              <a:pathLst>
                <a:path w="29317" h="484312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72906"/>
                  </a:lnTo>
                  <a:lnTo>
                    <a:pt x="19793" y="217227"/>
                  </a:lnTo>
                  <a:lnTo>
                    <a:pt x="21853" y="272724"/>
                  </a:lnTo>
                  <a:lnTo>
                    <a:pt x="29316" y="330342"/>
                  </a:lnTo>
                  <a:lnTo>
                    <a:pt x="25549" y="391767"/>
                  </a:lnTo>
                  <a:lnTo>
                    <a:pt x="21945" y="446620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01409" y="615482"/>
              <a:ext cx="181359" cy="239327"/>
            </a:xfrm>
            <a:custGeom>
              <a:avLst/>
              <a:gdLst/>
              <a:ahLst/>
              <a:cxnLst/>
              <a:rect l="0" t="0" r="0" b="0"/>
              <a:pathLst>
                <a:path w="181359" h="239327">
                  <a:moveTo>
                    <a:pt x="0" y="132041"/>
                  </a:moveTo>
                  <a:lnTo>
                    <a:pt x="37478" y="123708"/>
                  </a:lnTo>
                  <a:lnTo>
                    <a:pt x="88902" y="121946"/>
                  </a:lnTo>
                  <a:lnTo>
                    <a:pt x="124607" y="116052"/>
                  </a:lnTo>
                  <a:lnTo>
                    <a:pt x="157414" y="101307"/>
                  </a:lnTo>
                  <a:lnTo>
                    <a:pt x="172518" y="82506"/>
                  </a:lnTo>
                  <a:lnTo>
                    <a:pt x="178182" y="70942"/>
                  </a:lnTo>
                  <a:lnTo>
                    <a:pt x="181358" y="48734"/>
                  </a:lnTo>
                  <a:lnTo>
                    <a:pt x="180567" y="37898"/>
                  </a:lnTo>
                  <a:lnTo>
                    <a:pt x="170329" y="19620"/>
                  </a:lnTo>
                  <a:lnTo>
                    <a:pt x="162686" y="11470"/>
                  </a:lnTo>
                  <a:lnTo>
                    <a:pt x="141715" y="2415"/>
                  </a:lnTo>
                  <a:lnTo>
                    <a:pt x="129571" y="0"/>
                  </a:lnTo>
                  <a:lnTo>
                    <a:pt x="117967" y="1900"/>
                  </a:lnTo>
                  <a:lnTo>
                    <a:pt x="86036" y="20171"/>
                  </a:lnTo>
                  <a:lnTo>
                    <a:pt x="62407" y="42092"/>
                  </a:lnTo>
                  <a:lnTo>
                    <a:pt x="39429" y="90560"/>
                  </a:lnTo>
                  <a:lnTo>
                    <a:pt x="38191" y="114385"/>
                  </a:lnTo>
                  <a:lnTo>
                    <a:pt x="46928" y="173397"/>
                  </a:lnTo>
                  <a:lnTo>
                    <a:pt x="62127" y="212925"/>
                  </a:lnTo>
                  <a:lnTo>
                    <a:pt x="77915" y="229600"/>
                  </a:lnTo>
                  <a:lnTo>
                    <a:pt x="87038" y="235685"/>
                  </a:lnTo>
                  <a:lnTo>
                    <a:pt x="106534" y="239326"/>
                  </a:lnTo>
                  <a:lnTo>
                    <a:pt x="134121" y="234799"/>
                  </a:lnTo>
                  <a:lnTo>
                    <a:pt x="157928" y="226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24461" y="643618"/>
              <a:ext cx="198089" cy="214345"/>
            </a:xfrm>
            <a:custGeom>
              <a:avLst/>
              <a:gdLst/>
              <a:ahLst/>
              <a:cxnLst/>
              <a:rect l="0" t="0" r="0" b="0"/>
              <a:pathLst>
                <a:path w="198089" h="214345">
                  <a:moveTo>
                    <a:pt x="92803" y="124962"/>
                  </a:moveTo>
                  <a:lnTo>
                    <a:pt x="101136" y="87484"/>
                  </a:lnTo>
                  <a:lnTo>
                    <a:pt x="99562" y="52636"/>
                  </a:lnTo>
                  <a:lnTo>
                    <a:pt x="93468" y="30816"/>
                  </a:lnTo>
                  <a:lnTo>
                    <a:pt x="82960" y="9420"/>
                  </a:lnTo>
                  <a:lnTo>
                    <a:pt x="74542" y="3480"/>
                  </a:lnTo>
                  <a:lnTo>
                    <a:pt x="52712" y="0"/>
                  </a:lnTo>
                  <a:lnTo>
                    <a:pt x="42679" y="4219"/>
                  </a:lnTo>
                  <a:lnTo>
                    <a:pt x="25292" y="21386"/>
                  </a:lnTo>
                  <a:lnTo>
                    <a:pt x="7939" y="51769"/>
                  </a:lnTo>
                  <a:lnTo>
                    <a:pt x="0" y="109117"/>
                  </a:lnTo>
                  <a:lnTo>
                    <a:pt x="1552" y="163599"/>
                  </a:lnTo>
                  <a:lnTo>
                    <a:pt x="12733" y="197631"/>
                  </a:lnTo>
                  <a:lnTo>
                    <a:pt x="18366" y="208503"/>
                  </a:lnTo>
                  <a:lnTo>
                    <a:pt x="25631" y="213411"/>
                  </a:lnTo>
                  <a:lnTo>
                    <a:pt x="33984" y="214344"/>
                  </a:lnTo>
                  <a:lnTo>
                    <a:pt x="43062" y="212626"/>
                  </a:lnTo>
                  <a:lnTo>
                    <a:pt x="50283" y="207971"/>
                  </a:lnTo>
                  <a:lnTo>
                    <a:pt x="61427" y="193440"/>
                  </a:lnTo>
                  <a:lnTo>
                    <a:pt x="85494" y="135032"/>
                  </a:lnTo>
                  <a:lnTo>
                    <a:pt x="96227" y="103769"/>
                  </a:lnTo>
                  <a:lnTo>
                    <a:pt x="99765" y="101475"/>
                  </a:lnTo>
                  <a:lnTo>
                    <a:pt x="103293" y="104624"/>
                  </a:lnTo>
                  <a:lnTo>
                    <a:pt x="127896" y="167734"/>
                  </a:lnTo>
                  <a:lnTo>
                    <a:pt x="144015" y="193267"/>
                  </a:lnTo>
                  <a:lnTo>
                    <a:pt x="160017" y="205233"/>
                  </a:lnTo>
                  <a:lnTo>
                    <a:pt x="176488" y="212110"/>
                  </a:lnTo>
                  <a:lnTo>
                    <a:pt x="182519" y="212307"/>
                  </a:lnTo>
                  <a:lnTo>
                    <a:pt x="198088" y="209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51005" y="642586"/>
              <a:ext cx="162957" cy="223094"/>
            </a:xfrm>
            <a:custGeom>
              <a:avLst/>
              <a:gdLst/>
              <a:ahLst/>
              <a:cxnLst/>
              <a:rect l="0" t="0" r="0" b="0"/>
              <a:pathLst>
                <a:path w="162957" h="223094">
                  <a:moveTo>
                    <a:pt x="108414" y="31237"/>
                  </a:moveTo>
                  <a:lnTo>
                    <a:pt x="73517" y="1929"/>
                  </a:lnTo>
                  <a:lnTo>
                    <a:pt x="64092" y="0"/>
                  </a:lnTo>
                  <a:lnTo>
                    <a:pt x="44262" y="4096"/>
                  </a:lnTo>
                  <a:lnTo>
                    <a:pt x="18957" y="19556"/>
                  </a:lnTo>
                  <a:lnTo>
                    <a:pt x="7045" y="35404"/>
                  </a:lnTo>
                  <a:lnTo>
                    <a:pt x="2230" y="44544"/>
                  </a:lnTo>
                  <a:lnTo>
                    <a:pt x="0" y="64057"/>
                  </a:lnTo>
                  <a:lnTo>
                    <a:pt x="1043" y="74174"/>
                  </a:lnTo>
                  <a:lnTo>
                    <a:pt x="5248" y="82089"/>
                  </a:lnTo>
                  <a:lnTo>
                    <a:pt x="19279" y="94002"/>
                  </a:lnTo>
                  <a:lnTo>
                    <a:pt x="52498" y="101697"/>
                  </a:lnTo>
                  <a:lnTo>
                    <a:pt x="103305" y="106637"/>
                  </a:lnTo>
                  <a:lnTo>
                    <a:pt x="130427" y="121558"/>
                  </a:lnTo>
                  <a:lnTo>
                    <a:pt x="145883" y="134161"/>
                  </a:lnTo>
                  <a:lnTo>
                    <a:pt x="157432" y="153800"/>
                  </a:lnTo>
                  <a:lnTo>
                    <a:pt x="162151" y="165588"/>
                  </a:lnTo>
                  <a:lnTo>
                    <a:pt x="162956" y="176957"/>
                  </a:lnTo>
                  <a:lnTo>
                    <a:pt x="157612" y="198947"/>
                  </a:lnTo>
                  <a:lnTo>
                    <a:pt x="144318" y="214179"/>
                  </a:lnTo>
                  <a:lnTo>
                    <a:pt x="135860" y="219879"/>
                  </a:lnTo>
                  <a:lnTo>
                    <a:pt x="113983" y="223093"/>
                  </a:lnTo>
                  <a:lnTo>
                    <a:pt x="89832" y="219452"/>
                  </a:lnTo>
                  <a:lnTo>
                    <a:pt x="48852" y="201170"/>
                  </a:lnTo>
                  <a:lnTo>
                    <a:pt x="24187" y="189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64704" y="379025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0" y="0"/>
                  </a:moveTo>
                  <a:lnTo>
                    <a:pt x="0" y="52051"/>
                  </a:lnTo>
                  <a:lnTo>
                    <a:pt x="3120" y="108230"/>
                  </a:lnTo>
                  <a:lnTo>
                    <a:pt x="8334" y="163090"/>
                  </a:lnTo>
                  <a:lnTo>
                    <a:pt x="15685" y="217959"/>
                  </a:lnTo>
                  <a:lnTo>
                    <a:pt x="25055" y="268522"/>
                  </a:lnTo>
                  <a:lnTo>
                    <a:pt x="29651" y="322368"/>
                  </a:lnTo>
                  <a:lnTo>
                    <a:pt x="36602" y="375367"/>
                  </a:lnTo>
                  <a:lnTo>
                    <a:pt x="42195" y="433762"/>
                  </a:lnTo>
                  <a:lnTo>
                    <a:pt x="52643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96249" y="547481"/>
              <a:ext cx="315855" cy="1"/>
            </a:xfrm>
            <a:custGeom>
              <a:avLst/>
              <a:gdLst/>
              <a:ahLst/>
              <a:cxnLst/>
              <a:rect l="0" t="0" r="0" b="0"/>
              <a:pathLst>
                <a:path w="315855" h="1">
                  <a:moveTo>
                    <a:pt x="315854" y="0"/>
                  </a:moveTo>
                  <a:lnTo>
                    <a:pt x="257238" y="0"/>
                  </a:lnTo>
                  <a:lnTo>
                    <a:pt x="211269" y="0"/>
                  </a:lnTo>
                  <a:lnTo>
                    <a:pt x="155015" y="0"/>
                  </a:lnTo>
                  <a:lnTo>
                    <a:pt x="99482" y="0"/>
                  </a:lnTo>
                  <a:lnTo>
                    <a:pt x="45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12186" y="357968"/>
              <a:ext cx="21020" cy="515898"/>
            </a:xfrm>
            <a:custGeom>
              <a:avLst/>
              <a:gdLst/>
              <a:ahLst/>
              <a:cxnLst/>
              <a:rect l="0" t="0" r="0" b="0"/>
              <a:pathLst>
                <a:path w="21020" h="515898">
                  <a:moveTo>
                    <a:pt x="10529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16118" y="163232"/>
                  </a:lnTo>
                  <a:lnTo>
                    <a:pt x="19594" y="215262"/>
                  </a:lnTo>
                  <a:lnTo>
                    <a:pt x="20624" y="263953"/>
                  </a:lnTo>
                  <a:lnTo>
                    <a:pt x="20929" y="313605"/>
                  </a:lnTo>
                  <a:lnTo>
                    <a:pt x="21019" y="370951"/>
                  </a:lnTo>
                  <a:lnTo>
                    <a:pt x="15457" y="421217"/>
                  </a:lnTo>
                  <a:lnTo>
                    <a:pt x="10333" y="47778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17431" y="55801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346" y="16788"/>
                  </a:lnTo>
                  <a:lnTo>
                    <a:pt x="115296" y="23333"/>
                  </a:lnTo>
                  <a:lnTo>
                    <a:pt x="59558" y="299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20597" y="673823"/>
              <a:ext cx="203381" cy="201767"/>
            </a:xfrm>
            <a:custGeom>
              <a:avLst/>
              <a:gdLst/>
              <a:ahLst/>
              <a:cxnLst/>
              <a:rect l="0" t="0" r="0" b="0"/>
              <a:pathLst>
                <a:path w="203381" h="201767">
                  <a:moveTo>
                    <a:pt x="123216" y="21057"/>
                  </a:moveTo>
                  <a:lnTo>
                    <a:pt x="88425" y="14992"/>
                  </a:lnTo>
                  <a:lnTo>
                    <a:pt x="59010" y="17582"/>
                  </a:lnTo>
                  <a:lnTo>
                    <a:pt x="35799" y="28871"/>
                  </a:lnTo>
                  <a:lnTo>
                    <a:pt x="18854" y="45587"/>
                  </a:lnTo>
                  <a:lnTo>
                    <a:pt x="7423" y="64715"/>
                  </a:lnTo>
                  <a:lnTo>
                    <a:pt x="0" y="100803"/>
                  </a:lnTo>
                  <a:lnTo>
                    <a:pt x="3390" y="135543"/>
                  </a:lnTo>
                  <a:lnTo>
                    <a:pt x="14977" y="154218"/>
                  </a:lnTo>
                  <a:lnTo>
                    <a:pt x="31827" y="169147"/>
                  </a:lnTo>
                  <a:lnTo>
                    <a:pt x="81545" y="197779"/>
                  </a:lnTo>
                  <a:lnTo>
                    <a:pt x="102356" y="201766"/>
                  </a:lnTo>
                  <a:lnTo>
                    <a:pt x="144312" y="194793"/>
                  </a:lnTo>
                  <a:lnTo>
                    <a:pt x="170281" y="179899"/>
                  </a:lnTo>
                  <a:lnTo>
                    <a:pt x="192794" y="160668"/>
                  </a:lnTo>
                  <a:lnTo>
                    <a:pt x="200933" y="140819"/>
                  </a:lnTo>
                  <a:lnTo>
                    <a:pt x="203380" y="117568"/>
                  </a:lnTo>
                  <a:lnTo>
                    <a:pt x="192409" y="63402"/>
                  </a:lnTo>
                  <a:lnTo>
                    <a:pt x="176993" y="37244"/>
                  </a:lnTo>
                  <a:lnTo>
                    <a:pt x="146429" y="14675"/>
                  </a:lnTo>
                  <a:lnTo>
                    <a:pt x="1021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64912" y="673527"/>
              <a:ext cx="248910" cy="431966"/>
            </a:xfrm>
            <a:custGeom>
              <a:avLst/>
              <a:gdLst/>
              <a:ahLst/>
              <a:cxnLst/>
              <a:rect l="0" t="0" r="0" b="0"/>
              <a:pathLst>
                <a:path w="248910" h="431966">
                  <a:moveTo>
                    <a:pt x="231627" y="84524"/>
                  </a:moveTo>
                  <a:lnTo>
                    <a:pt x="216973" y="31497"/>
                  </a:lnTo>
                  <a:lnTo>
                    <a:pt x="200938" y="13773"/>
                  </a:lnTo>
                  <a:lnTo>
                    <a:pt x="190111" y="5771"/>
                  </a:lnTo>
                  <a:lnTo>
                    <a:pt x="168723" y="0"/>
                  </a:lnTo>
                  <a:lnTo>
                    <a:pt x="158105" y="99"/>
                  </a:lnTo>
                  <a:lnTo>
                    <a:pt x="140069" y="6448"/>
                  </a:lnTo>
                  <a:lnTo>
                    <a:pt x="131984" y="11416"/>
                  </a:lnTo>
                  <a:lnTo>
                    <a:pt x="119881" y="26295"/>
                  </a:lnTo>
                  <a:lnTo>
                    <a:pt x="102579" y="64444"/>
                  </a:lnTo>
                  <a:lnTo>
                    <a:pt x="102664" y="106520"/>
                  </a:lnTo>
                  <a:lnTo>
                    <a:pt x="115687" y="144854"/>
                  </a:lnTo>
                  <a:lnTo>
                    <a:pt x="130965" y="161250"/>
                  </a:lnTo>
                  <a:lnTo>
                    <a:pt x="139953" y="167261"/>
                  </a:lnTo>
                  <a:lnTo>
                    <a:pt x="149454" y="168928"/>
                  </a:lnTo>
                  <a:lnTo>
                    <a:pt x="169370" y="164541"/>
                  </a:lnTo>
                  <a:lnTo>
                    <a:pt x="177254" y="157756"/>
                  </a:lnTo>
                  <a:lnTo>
                    <a:pt x="207988" y="105751"/>
                  </a:lnTo>
                  <a:lnTo>
                    <a:pt x="212152" y="84600"/>
                  </a:lnTo>
                  <a:lnTo>
                    <a:pt x="211273" y="71690"/>
                  </a:lnTo>
                  <a:lnTo>
                    <a:pt x="210663" y="113409"/>
                  </a:lnTo>
                  <a:lnTo>
                    <a:pt x="226229" y="174501"/>
                  </a:lnTo>
                  <a:lnTo>
                    <a:pt x="238087" y="225568"/>
                  </a:lnTo>
                  <a:lnTo>
                    <a:pt x="247839" y="277743"/>
                  </a:lnTo>
                  <a:lnTo>
                    <a:pt x="248909" y="327908"/>
                  </a:lnTo>
                  <a:lnTo>
                    <a:pt x="235448" y="364868"/>
                  </a:lnTo>
                  <a:lnTo>
                    <a:pt x="223187" y="383037"/>
                  </a:lnTo>
                  <a:lnTo>
                    <a:pt x="191952" y="406419"/>
                  </a:lnTo>
                  <a:lnTo>
                    <a:pt x="153061" y="416987"/>
                  </a:lnTo>
                  <a:lnTo>
                    <a:pt x="97998" y="421727"/>
                  </a:lnTo>
                  <a:lnTo>
                    <a:pt x="42062" y="429596"/>
                  </a:lnTo>
                  <a:lnTo>
                    <a:pt x="0" y="431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33896" y="610652"/>
              <a:ext cx="120570" cy="202459"/>
            </a:xfrm>
            <a:custGeom>
              <a:avLst/>
              <a:gdLst/>
              <a:ahLst/>
              <a:cxnLst/>
              <a:rect l="0" t="0" r="0" b="0"/>
              <a:pathLst>
                <a:path w="120570" h="202459">
                  <a:moveTo>
                    <a:pt x="4756" y="115814"/>
                  </a:moveTo>
                  <a:lnTo>
                    <a:pt x="4756" y="138171"/>
                  </a:lnTo>
                  <a:lnTo>
                    <a:pt x="28475" y="200156"/>
                  </a:lnTo>
                  <a:lnTo>
                    <a:pt x="29927" y="202458"/>
                  </a:lnTo>
                  <a:lnTo>
                    <a:pt x="23853" y="175649"/>
                  </a:lnTo>
                  <a:lnTo>
                    <a:pt x="4584" y="112401"/>
                  </a:lnTo>
                  <a:lnTo>
                    <a:pt x="0" y="87391"/>
                  </a:lnTo>
                  <a:lnTo>
                    <a:pt x="1863" y="64577"/>
                  </a:lnTo>
                  <a:lnTo>
                    <a:pt x="9709" y="45859"/>
                  </a:lnTo>
                  <a:lnTo>
                    <a:pt x="15077" y="37592"/>
                  </a:lnTo>
                  <a:lnTo>
                    <a:pt x="30400" y="25286"/>
                  </a:lnTo>
                  <a:lnTo>
                    <a:pt x="68833" y="7855"/>
                  </a:lnTo>
                  <a:lnTo>
                    <a:pt x="1205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90454" y="657141"/>
              <a:ext cx="115686" cy="195668"/>
            </a:xfrm>
            <a:custGeom>
              <a:avLst/>
              <a:gdLst/>
              <a:ahLst/>
              <a:cxnLst/>
              <a:rect l="0" t="0" r="0" b="0"/>
              <a:pathLst>
                <a:path w="115686" h="195668">
                  <a:moveTo>
                    <a:pt x="37711" y="69325"/>
                  </a:moveTo>
                  <a:lnTo>
                    <a:pt x="43299" y="86092"/>
                  </a:lnTo>
                  <a:lnTo>
                    <a:pt x="49625" y="91032"/>
                  </a:lnTo>
                  <a:lnTo>
                    <a:pt x="69133" y="96520"/>
                  </a:lnTo>
                  <a:lnTo>
                    <a:pt x="90280" y="92720"/>
                  </a:lnTo>
                  <a:lnTo>
                    <a:pt x="100833" y="88431"/>
                  </a:lnTo>
                  <a:lnTo>
                    <a:pt x="107868" y="80892"/>
                  </a:lnTo>
                  <a:lnTo>
                    <a:pt x="115685" y="60038"/>
                  </a:lnTo>
                  <a:lnTo>
                    <a:pt x="115430" y="50266"/>
                  </a:lnTo>
                  <a:lnTo>
                    <a:pt x="108908" y="33168"/>
                  </a:lnTo>
                  <a:lnTo>
                    <a:pt x="92082" y="10389"/>
                  </a:lnTo>
                  <a:lnTo>
                    <a:pt x="72795" y="2187"/>
                  </a:lnTo>
                  <a:lnTo>
                    <a:pt x="61100" y="0"/>
                  </a:lnTo>
                  <a:lnTo>
                    <a:pt x="50964" y="881"/>
                  </a:lnTo>
                  <a:lnTo>
                    <a:pt x="33463" y="8100"/>
                  </a:lnTo>
                  <a:lnTo>
                    <a:pt x="10456" y="36496"/>
                  </a:lnTo>
                  <a:lnTo>
                    <a:pt x="0" y="74546"/>
                  </a:lnTo>
                  <a:lnTo>
                    <a:pt x="2491" y="115455"/>
                  </a:lnTo>
                  <a:lnTo>
                    <a:pt x="16227" y="157213"/>
                  </a:lnTo>
                  <a:lnTo>
                    <a:pt x="24559" y="167691"/>
                  </a:lnTo>
                  <a:lnTo>
                    <a:pt x="46293" y="182453"/>
                  </a:lnTo>
                  <a:lnTo>
                    <a:pt x="100882" y="195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41190" y="663336"/>
              <a:ext cx="202831" cy="178944"/>
            </a:xfrm>
            <a:custGeom>
              <a:avLst/>
              <a:gdLst/>
              <a:ahLst/>
              <a:cxnLst/>
              <a:rect l="0" t="0" r="0" b="0"/>
              <a:pathLst>
                <a:path w="202831" h="178944">
                  <a:moveTo>
                    <a:pt x="65959" y="147358"/>
                  </a:moveTo>
                  <a:lnTo>
                    <a:pt x="75535" y="123311"/>
                  </a:lnTo>
                  <a:lnTo>
                    <a:pt x="86203" y="108984"/>
                  </a:lnTo>
                  <a:lnTo>
                    <a:pt x="92504" y="85459"/>
                  </a:lnTo>
                  <a:lnTo>
                    <a:pt x="92932" y="45569"/>
                  </a:lnTo>
                  <a:lnTo>
                    <a:pt x="87306" y="23740"/>
                  </a:lnTo>
                  <a:lnTo>
                    <a:pt x="77006" y="6239"/>
                  </a:lnTo>
                  <a:lnTo>
                    <a:pt x="69815" y="1806"/>
                  </a:lnTo>
                  <a:lnTo>
                    <a:pt x="52465" y="0"/>
                  </a:lnTo>
                  <a:lnTo>
                    <a:pt x="36175" y="6216"/>
                  </a:lnTo>
                  <a:lnTo>
                    <a:pt x="28555" y="11149"/>
                  </a:lnTo>
                  <a:lnTo>
                    <a:pt x="16970" y="29109"/>
                  </a:lnTo>
                  <a:lnTo>
                    <a:pt x="0" y="73177"/>
                  </a:lnTo>
                  <a:lnTo>
                    <a:pt x="143" y="110690"/>
                  </a:lnTo>
                  <a:lnTo>
                    <a:pt x="7593" y="145852"/>
                  </a:lnTo>
                  <a:lnTo>
                    <a:pt x="13010" y="154543"/>
                  </a:lnTo>
                  <a:lnTo>
                    <a:pt x="28388" y="167319"/>
                  </a:lnTo>
                  <a:lnTo>
                    <a:pt x="37403" y="170024"/>
                  </a:lnTo>
                  <a:lnTo>
                    <a:pt x="56777" y="169910"/>
                  </a:lnTo>
                  <a:lnTo>
                    <a:pt x="65687" y="164732"/>
                  </a:lnTo>
                  <a:lnTo>
                    <a:pt x="81826" y="146501"/>
                  </a:lnTo>
                  <a:lnTo>
                    <a:pt x="98476" y="109929"/>
                  </a:lnTo>
                  <a:lnTo>
                    <a:pt x="106178" y="65009"/>
                  </a:lnTo>
                  <a:lnTo>
                    <a:pt x="106810" y="66722"/>
                  </a:lnTo>
                  <a:lnTo>
                    <a:pt x="116313" y="107103"/>
                  </a:lnTo>
                  <a:lnTo>
                    <a:pt x="127152" y="136210"/>
                  </a:lnTo>
                  <a:lnTo>
                    <a:pt x="138389" y="152542"/>
                  </a:lnTo>
                  <a:lnTo>
                    <a:pt x="154302" y="164480"/>
                  </a:lnTo>
                  <a:lnTo>
                    <a:pt x="179873" y="174658"/>
                  </a:lnTo>
                  <a:lnTo>
                    <a:pt x="202830" y="178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33492" y="368497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19" y="173425"/>
                  </a:lnTo>
                  <a:lnTo>
                    <a:pt x="9065" y="234038"/>
                  </a:lnTo>
                  <a:lnTo>
                    <a:pt x="15684" y="293693"/>
                  </a:lnTo>
                  <a:lnTo>
                    <a:pt x="19465" y="346463"/>
                  </a:lnTo>
                  <a:lnTo>
                    <a:pt x="27978" y="400150"/>
                  </a:lnTo>
                  <a:lnTo>
                    <a:pt x="33993" y="458414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86093" y="56853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5124" y="5590"/>
                  </a:lnTo>
                  <a:lnTo>
                    <a:pt x="159780" y="9553"/>
                  </a:lnTo>
                  <a:lnTo>
                    <a:pt x="96855" y="10336"/>
                  </a:lnTo>
                  <a:lnTo>
                    <a:pt x="44608" y="160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86133" y="630116"/>
              <a:ext cx="157929" cy="204078"/>
            </a:xfrm>
            <a:custGeom>
              <a:avLst/>
              <a:gdLst/>
              <a:ahLst/>
              <a:cxnLst/>
              <a:rect l="0" t="0" r="0" b="0"/>
              <a:pathLst>
                <a:path w="157929" h="204078">
                  <a:moveTo>
                    <a:pt x="0" y="85821"/>
                  </a:moveTo>
                  <a:lnTo>
                    <a:pt x="54145" y="94155"/>
                  </a:lnTo>
                  <a:lnTo>
                    <a:pt x="92083" y="92580"/>
                  </a:lnTo>
                  <a:lnTo>
                    <a:pt x="113456" y="86485"/>
                  </a:lnTo>
                  <a:lnTo>
                    <a:pt x="130754" y="75978"/>
                  </a:lnTo>
                  <a:lnTo>
                    <a:pt x="136303" y="67561"/>
                  </a:lnTo>
                  <a:lnTo>
                    <a:pt x="142468" y="45730"/>
                  </a:lnTo>
                  <a:lnTo>
                    <a:pt x="140602" y="35697"/>
                  </a:lnTo>
                  <a:lnTo>
                    <a:pt x="129171" y="18310"/>
                  </a:lnTo>
                  <a:lnTo>
                    <a:pt x="103004" y="957"/>
                  </a:lnTo>
                  <a:lnTo>
                    <a:pt x="93236" y="0"/>
                  </a:lnTo>
                  <a:lnTo>
                    <a:pt x="73025" y="5174"/>
                  </a:lnTo>
                  <a:lnTo>
                    <a:pt x="58582" y="18393"/>
                  </a:lnTo>
                  <a:lnTo>
                    <a:pt x="35877" y="65590"/>
                  </a:lnTo>
                  <a:lnTo>
                    <a:pt x="28424" y="86188"/>
                  </a:lnTo>
                  <a:lnTo>
                    <a:pt x="27451" y="107041"/>
                  </a:lnTo>
                  <a:lnTo>
                    <a:pt x="36359" y="149025"/>
                  </a:lnTo>
                  <a:lnTo>
                    <a:pt x="51588" y="180587"/>
                  </a:lnTo>
                  <a:lnTo>
                    <a:pt x="70502" y="195400"/>
                  </a:lnTo>
                  <a:lnTo>
                    <a:pt x="82096" y="200988"/>
                  </a:lnTo>
                  <a:lnTo>
                    <a:pt x="107457" y="204077"/>
                  </a:lnTo>
                  <a:lnTo>
                    <a:pt x="130817" y="201550"/>
                  </a:lnTo>
                  <a:lnTo>
                    <a:pt x="157928" y="191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470243" y="612983"/>
              <a:ext cx="180010" cy="225890"/>
            </a:xfrm>
            <a:custGeom>
              <a:avLst/>
              <a:gdLst/>
              <a:ahLst/>
              <a:cxnLst/>
              <a:rect l="0" t="0" r="0" b="0"/>
              <a:pathLst>
                <a:path w="180010" h="225890">
                  <a:moveTo>
                    <a:pt x="110690" y="29255"/>
                  </a:moveTo>
                  <a:lnTo>
                    <a:pt x="92710" y="13614"/>
                  </a:lnTo>
                  <a:lnTo>
                    <a:pt x="75793" y="5536"/>
                  </a:lnTo>
                  <a:lnTo>
                    <a:pt x="40949" y="0"/>
                  </a:lnTo>
                  <a:lnTo>
                    <a:pt x="20813" y="4944"/>
                  </a:lnTo>
                  <a:lnTo>
                    <a:pt x="12168" y="9538"/>
                  </a:lnTo>
                  <a:lnTo>
                    <a:pt x="6404" y="17280"/>
                  </a:lnTo>
                  <a:lnTo>
                    <a:pt x="0" y="38361"/>
                  </a:lnTo>
                  <a:lnTo>
                    <a:pt x="632" y="48194"/>
                  </a:lnTo>
                  <a:lnTo>
                    <a:pt x="7573" y="65358"/>
                  </a:lnTo>
                  <a:lnTo>
                    <a:pt x="24696" y="77666"/>
                  </a:lnTo>
                  <a:lnTo>
                    <a:pt x="47904" y="85866"/>
                  </a:lnTo>
                  <a:lnTo>
                    <a:pt x="109123" y="97151"/>
                  </a:lnTo>
                  <a:lnTo>
                    <a:pt x="141812" y="106824"/>
                  </a:lnTo>
                  <a:lnTo>
                    <a:pt x="160007" y="119882"/>
                  </a:lnTo>
                  <a:lnTo>
                    <a:pt x="168134" y="128278"/>
                  </a:lnTo>
                  <a:lnTo>
                    <a:pt x="177165" y="150084"/>
                  </a:lnTo>
                  <a:lnTo>
                    <a:pt x="180009" y="174204"/>
                  </a:lnTo>
                  <a:lnTo>
                    <a:pt x="177374" y="196622"/>
                  </a:lnTo>
                  <a:lnTo>
                    <a:pt x="172693" y="205174"/>
                  </a:lnTo>
                  <a:lnTo>
                    <a:pt x="158134" y="217795"/>
                  </a:lnTo>
                  <a:lnTo>
                    <a:pt x="136845" y="224185"/>
                  </a:lnTo>
                  <a:lnTo>
                    <a:pt x="124617" y="225889"/>
                  </a:lnTo>
                  <a:lnTo>
                    <a:pt x="101672" y="221543"/>
                  </a:lnTo>
                  <a:lnTo>
                    <a:pt x="47519" y="197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760046" y="389554"/>
              <a:ext cx="20929" cy="452726"/>
            </a:xfrm>
            <a:custGeom>
              <a:avLst/>
              <a:gdLst/>
              <a:ahLst/>
              <a:cxnLst/>
              <a:rect l="0" t="0" r="0" b="0"/>
              <a:pathLst>
                <a:path w="20929" h="452726">
                  <a:moveTo>
                    <a:pt x="10400" y="0"/>
                  </a:moveTo>
                  <a:lnTo>
                    <a:pt x="2066" y="52050"/>
                  </a:lnTo>
                  <a:lnTo>
                    <a:pt x="521" y="108229"/>
                  </a:lnTo>
                  <a:lnTo>
                    <a:pt x="160" y="149877"/>
                  </a:lnTo>
                  <a:lnTo>
                    <a:pt x="0" y="195684"/>
                  </a:lnTo>
                  <a:lnTo>
                    <a:pt x="5499" y="245154"/>
                  </a:lnTo>
                  <a:lnTo>
                    <a:pt x="10602" y="300546"/>
                  </a:lnTo>
                  <a:lnTo>
                    <a:pt x="18541" y="352735"/>
                  </a:lnTo>
                  <a:lnTo>
                    <a:pt x="20457" y="413087"/>
                  </a:lnTo>
                  <a:lnTo>
                    <a:pt x="209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80933" y="494839"/>
              <a:ext cx="336913" cy="52643"/>
            </a:xfrm>
            <a:custGeom>
              <a:avLst/>
              <a:gdLst/>
              <a:ahLst/>
              <a:cxnLst/>
              <a:rect l="0" t="0" r="0" b="0"/>
              <a:pathLst>
                <a:path w="336913" h="52643">
                  <a:moveTo>
                    <a:pt x="336912" y="52642"/>
                  </a:moveTo>
                  <a:lnTo>
                    <a:pt x="287980" y="44309"/>
                  </a:lnTo>
                  <a:lnTo>
                    <a:pt x="228850" y="36958"/>
                  </a:lnTo>
                  <a:lnTo>
                    <a:pt x="178175" y="24241"/>
                  </a:lnTo>
                  <a:lnTo>
                    <a:pt x="131042" y="15111"/>
                  </a:lnTo>
                  <a:lnTo>
                    <a:pt x="81201" y="10717"/>
                  </a:lnTo>
                  <a:lnTo>
                    <a:pt x="28084" y="2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907316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13178" y="1473989"/>
            <a:ext cx="447683" cy="592308"/>
            <a:chOff x="413178" y="1473989"/>
            <a:chExt cx="447683" cy="592308"/>
          </a:xfrm>
        </p:grpSpPr>
        <p:sp>
          <p:nvSpPr>
            <p:cNvPr id="46" name="Freeform 45"/>
            <p:cNvSpPr/>
            <p:nvPr/>
          </p:nvSpPr>
          <p:spPr>
            <a:xfrm>
              <a:off x="546321" y="1639936"/>
              <a:ext cx="232788" cy="345591"/>
            </a:xfrm>
            <a:custGeom>
              <a:avLst/>
              <a:gdLst/>
              <a:ahLst/>
              <a:cxnLst/>
              <a:rect l="0" t="0" r="0" b="0"/>
              <a:pathLst>
                <a:path w="232788" h="345591">
                  <a:moveTo>
                    <a:pt x="85388" y="13038"/>
                  </a:moveTo>
                  <a:lnTo>
                    <a:pt x="68621" y="18627"/>
                  </a:lnTo>
                  <a:lnTo>
                    <a:pt x="54149" y="30730"/>
                  </a:lnTo>
                  <a:lnTo>
                    <a:pt x="4690" y="92096"/>
                  </a:lnTo>
                  <a:lnTo>
                    <a:pt x="1174" y="92649"/>
                  </a:lnTo>
                  <a:lnTo>
                    <a:pt x="0" y="88339"/>
                  </a:lnTo>
                  <a:lnTo>
                    <a:pt x="6520" y="53388"/>
                  </a:lnTo>
                  <a:lnTo>
                    <a:pt x="21336" y="23044"/>
                  </a:lnTo>
                  <a:lnTo>
                    <a:pt x="37033" y="8516"/>
                  </a:lnTo>
                  <a:lnTo>
                    <a:pt x="46133" y="3004"/>
                  </a:lnTo>
                  <a:lnTo>
                    <a:pt x="65602" y="0"/>
                  </a:lnTo>
                  <a:lnTo>
                    <a:pt x="75707" y="836"/>
                  </a:lnTo>
                  <a:lnTo>
                    <a:pt x="93174" y="8005"/>
                  </a:lnTo>
                  <a:lnTo>
                    <a:pt x="123451" y="31671"/>
                  </a:lnTo>
                  <a:lnTo>
                    <a:pt x="139300" y="63142"/>
                  </a:lnTo>
                  <a:lnTo>
                    <a:pt x="158793" y="117988"/>
                  </a:lnTo>
                  <a:lnTo>
                    <a:pt x="162401" y="128628"/>
                  </a:lnTo>
                  <a:lnTo>
                    <a:pt x="160955" y="186562"/>
                  </a:lnTo>
                  <a:lnTo>
                    <a:pt x="157302" y="228879"/>
                  </a:lnTo>
                  <a:lnTo>
                    <a:pt x="135442" y="286086"/>
                  </a:lnTo>
                  <a:lnTo>
                    <a:pt x="118676" y="312570"/>
                  </a:lnTo>
                  <a:lnTo>
                    <a:pt x="93302" y="335235"/>
                  </a:lnTo>
                  <a:lnTo>
                    <a:pt x="70578" y="343410"/>
                  </a:lnTo>
                  <a:lnTo>
                    <a:pt x="57967" y="345590"/>
                  </a:lnTo>
                  <a:lnTo>
                    <a:pt x="48390" y="343534"/>
                  </a:lnTo>
                  <a:lnTo>
                    <a:pt x="40836" y="338653"/>
                  </a:lnTo>
                  <a:lnTo>
                    <a:pt x="34630" y="331890"/>
                  </a:lnTo>
                  <a:lnTo>
                    <a:pt x="27734" y="311897"/>
                  </a:lnTo>
                  <a:lnTo>
                    <a:pt x="25895" y="300015"/>
                  </a:lnTo>
                  <a:lnTo>
                    <a:pt x="30091" y="277454"/>
                  </a:lnTo>
                  <a:lnTo>
                    <a:pt x="45607" y="248141"/>
                  </a:lnTo>
                  <a:lnTo>
                    <a:pt x="51849" y="239963"/>
                  </a:lnTo>
                  <a:lnTo>
                    <a:pt x="60689" y="235681"/>
                  </a:lnTo>
                  <a:lnTo>
                    <a:pt x="82990" y="234043"/>
                  </a:lnTo>
                  <a:lnTo>
                    <a:pt x="137715" y="253910"/>
                  </a:lnTo>
                  <a:lnTo>
                    <a:pt x="201174" y="273018"/>
                  </a:lnTo>
                  <a:lnTo>
                    <a:pt x="232787" y="276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3178" y="1473989"/>
              <a:ext cx="447683" cy="592308"/>
            </a:xfrm>
            <a:custGeom>
              <a:avLst/>
              <a:gdLst/>
              <a:ahLst/>
              <a:cxnLst/>
              <a:rect l="0" t="0" r="0" b="0"/>
              <a:pathLst>
                <a:path w="447683" h="592308">
                  <a:moveTo>
                    <a:pt x="281702" y="63171"/>
                  </a:moveTo>
                  <a:lnTo>
                    <a:pt x="264935" y="57582"/>
                  </a:lnTo>
                  <a:lnTo>
                    <a:pt x="247344" y="57958"/>
                  </a:lnTo>
                  <a:lnTo>
                    <a:pt x="186702" y="74166"/>
                  </a:lnTo>
                  <a:lnTo>
                    <a:pt x="135441" y="92479"/>
                  </a:lnTo>
                  <a:lnTo>
                    <a:pt x="96311" y="123457"/>
                  </a:lnTo>
                  <a:lnTo>
                    <a:pt x="47772" y="182725"/>
                  </a:lnTo>
                  <a:lnTo>
                    <a:pt x="22413" y="242484"/>
                  </a:lnTo>
                  <a:lnTo>
                    <a:pt x="4506" y="294841"/>
                  </a:lnTo>
                  <a:lnTo>
                    <a:pt x="0" y="351392"/>
                  </a:lnTo>
                  <a:lnTo>
                    <a:pt x="12271" y="409745"/>
                  </a:lnTo>
                  <a:lnTo>
                    <a:pt x="29124" y="463140"/>
                  </a:lnTo>
                  <a:lnTo>
                    <a:pt x="54985" y="515881"/>
                  </a:lnTo>
                  <a:lnTo>
                    <a:pt x="76227" y="546308"/>
                  </a:lnTo>
                  <a:lnTo>
                    <a:pt x="104227" y="569491"/>
                  </a:lnTo>
                  <a:lnTo>
                    <a:pt x="155559" y="592307"/>
                  </a:lnTo>
                  <a:lnTo>
                    <a:pt x="192594" y="592219"/>
                  </a:lnTo>
                  <a:lnTo>
                    <a:pt x="245860" y="581709"/>
                  </a:lnTo>
                  <a:lnTo>
                    <a:pt x="279271" y="570621"/>
                  </a:lnTo>
                  <a:lnTo>
                    <a:pt x="342330" y="531350"/>
                  </a:lnTo>
                  <a:lnTo>
                    <a:pt x="386764" y="473291"/>
                  </a:lnTo>
                  <a:lnTo>
                    <a:pt x="413647" y="421075"/>
                  </a:lnTo>
                  <a:lnTo>
                    <a:pt x="432424" y="368489"/>
                  </a:lnTo>
                  <a:lnTo>
                    <a:pt x="439376" y="317977"/>
                  </a:lnTo>
                  <a:lnTo>
                    <a:pt x="447682" y="262938"/>
                  </a:lnTo>
                  <a:lnTo>
                    <a:pt x="444080" y="207007"/>
                  </a:lnTo>
                  <a:lnTo>
                    <a:pt x="428763" y="145197"/>
                  </a:lnTo>
                  <a:lnTo>
                    <a:pt x="415353" y="107752"/>
                  </a:lnTo>
                  <a:lnTo>
                    <a:pt x="389861" y="69248"/>
                  </a:lnTo>
                  <a:lnTo>
                    <a:pt x="339262" y="24792"/>
                  </a:lnTo>
                  <a:lnTo>
                    <a:pt x="300447" y="9166"/>
                  </a:lnTo>
                  <a:lnTo>
                    <a:pt x="238576" y="1207"/>
                  </a:lnTo>
                  <a:lnTo>
                    <a:pt x="2185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242362" y="1358176"/>
            <a:ext cx="2168872" cy="579068"/>
            <a:chOff x="1242362" y="1358176"/>
            <a:chExt cx="2168872" cy="579068"/>
          </a:xfrm>
        </p:grpSpPr>
        <p:sp>
          <p:nvSpPr>
            <p:cNvPr id="49" name="Freeform 48"/>
            <p:cNvSpPr/>
            <p:nvPr/>
          </p:nvSpPr>
          <p:spPr>
            <a:xfrm>
              <a:off x="1421347" y="1547689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2195" y="48930"/>
                  </a:lnTo>
                  <a:lnTo>
                    <a:pt x="650" y="96776"/>
                  </a:lnTo>
                  <a:lnTo>
                    <a:pt x="128" y="159756"/>
                  </a:lnTo>
                  <a:lnTo>
                    <a:pt x="38" y="208642"/>
                  </a:lnTo>
                  <a:lnTo>
                    <a:pt x="11" y="260171"/>
                  </a:lnTo>
                  <a:lnTo>
                    <a:pt x="2" y="321580"/>
                  </a:lnTo>
                  <a:lnTo>
                    <a:pt x="0" y="36941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42362" y="1526632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0"/>
                  </a:moveTo>
                  <a:lnTo>
                    <a:pt x="325806" y="3119"/>
                  </a:lnTo>
                  <a:lnTo>
                    <a:pt x="265260" y="9553"/>
                  </a:lnTo>
                  <a:lnTo>
                    <a:pt x="207162" y="10336"/>
                  </a:lnTo>
                  <a:lnTo>
                    <a:pt x="145296" y="16079"/>
                  </a:lnTo>
                  <a:lnTo>
                    <a:pt x="88016" y="20073"/>
                  </a:lnTo>
                  <a:lnTo>
                    <a:pt x="34760" y="23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21388" y="1516103"/>
              <a:ext cx="358713" cy="388578"/>
            </a:xfrm>
            <a:custGeom>
              <a:avLst/>
              <a:gdLst/>
              <a:ahLst/>
              <a:cxnLst/>
              <a:rect l="0" t="0" r="0" b="0"/>
              <a:pathLst>
                <a:path w="358713" h="388578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723" y="172241"/>
                  </a:lnTo>
                  <a:lnTo>
                    <a:pt x="18669" y="230988"/>
                  </a:lnTo>
                  <a:lnTo>
                    <a:pt x="20586" y="293242"/>
                  </a:lnTo>
                  <a:lnTo>
                    <a:pt x="20964" y="353459"/>
                  </a:lnTo>
                  <a:lnTo>
                    <a:pt x="19860" y="388088"/>
                  </a:lnTo>
                  <a:lnTo>
                    <a:pt x="17919" y="388577"/>
                  </a:lnTo>
                  <a:lnTo>
                    <a:pt x="15456" y="385393"/>
                  </a:lnTo>
                  <a:lnTo>
                    <a:pt x="15838" y="372497"/>
                  </a:lnTo>
                  <a:lnTo>
                    <a:pt x="21540" y="318288"/>
                  </a:lnTo>
                  <a:lnTo>
                    <a:pt x="35621" y="263533"/>
                  </a:lnTo>
                  <a:lnTo>
                    <a:pt x="50407" y="222332"/>
                  </a:lnTo>
                  <a:lnTo>
                    <a:pt x="61788" y="205659"/>
                  </a:lnTo>
                  <a:lnTo>
                    <a:pt x="70438" y="200277"/>
                  </a:lnTo>
                  <a:lnTo>
                    <a:pt x="92527" y="194297"/>
                  </a:lnTo>
                  <a:lnTo>
                    <a:pt x="102629" y="195042"/>
                  </a:lnTo>
                  <a:lnTo>
                    <a:pt x="120092" y="202109"/>
                  </a:lnTo>
                  <a:lnTo>
                    <a:pt x="132533" y="216168"/>
                  </a:lnTo>
                  <a:lnTo>
                    <a:pt x="161083" y="272355"/>
                  </a:lnTo>
                  <a:lnTo>
                    <a:pt x="175102" y="326803"/>
                  </a:lnTo>
                  <a:lnTo>
                    <a:pt x="176396" y="340701"/>
                  </a:lnTo>
                  <a:lnTo>
                    <a:pt x="178429" y="346457"/>
                  </a:lnTo>
                  <a:lnTo>
                    <a:pt x="180954" y="346785"/>
                  </a:lnTo>
                  <a:lnTo>
                    <a:pt x="186879" y="337791"/>
                  </a:lnTo>
                  <a:lnTo>
                    <a:pt x="193412" y="322095"/>
                  </a:lnTo>
                  <a:lnTo>
                    <a:pt x="206454" y="309659"/>
                  </a:lnTo>
                  <a:lnTo>
                    <a:pt x="263776" y="284650"/>
                  </a:lnTo>
                  <a:lnTo>
                    <a:pt x="326433" y="260127"/>
                  </a:lnTo>
                  <a:lnTo>
                    <a:pt x="336945" y="254136"/>
                  </a:lnTo>
                  <a:lnTo>
                    <a:pt x="351745" y="238122"/>
                  </a:lnTo>
                  <a:lnTo>
                    <a:pt x="357329" y="228938"/>
                  </a:lnTo>
                  <a:lnTo>
                    <a:pt x="358712" y="220476"/>
                  </a:lnTo>
                  <a:lnTo>
                    <a:pt x="357295" y="212494"/>
                  </a:lnTo>
                  <a:lnTo>
                    <a:pt x="354010" y="204834"/>
                  </a:lnTo>
                  <a:lnTo>
                    <a:pt x="341002" y="193203"/>
                  </a:lnTo>
                  <a:lnTo>
                    <a:pt x="322352" y="185304"/>
                  </a:lnTo>
                  <a:lnTo>
                    <a:pt x="286715" y="182027"/>
                  </a:lnTo>
                  <a:lnTo>
                    <a:pt x="264299" y="185406"/>
                  </a:lnTo>
                  <a:lnTo>
                    <a:pt x="245758" y="193927"/>
                  </a:lnTo>
                  <a:lnTo>
                    <a:pt x="237538" y="199475"/>
                  </a:lnTo>
                  <a:lnTo>
                    <a:pt x="225286" y="214997"/>
                  </a:lnTo>
                  <a:lnTo>
                    <a:pt x="217110" y="234765"/>
                  </a:lnTo>
                  <a:lnTo>
                    <a:pt x="213678" y="272201"/>
                  </a:lnTo>
                  <a:lnTo>
                    <a:pt x="220720" y="311759"/>
                  </a:lnTo>
                  <a:lnTo>
                    <a:pt x="231069" y="335092"/>
                  </a:lnTo>
                  <a:lnTo>
                    <a:pt x="246587" y="350921"/>
                  </a:lnTo>
                  <a:lnTo>
                    <a:pt x="255638" y="356780"/>
                  </a:lnTo>
                  <a:lnTo>
                    <a:pt x="290734" y="365026"/>
                  </a:lnTo>
                  <a:lnTo>
                    <a:pt x="34744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53098" y="1505575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31585" y="84228"/>
                  </a:moveTo>
                  <a:lnTo>
                    <a:pt x="10254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26798" y="1442404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42113" y="84228"/>
                  </a:moveTo>
                  <a:lnTo>
                    <a:pt x="26472" y="66247"/>
                  </a:lnTo>
                  <a:lnTo>
                    <a:pt x="3231" y="8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26406" y="1587435"/>
              <a:ext cx="219527" cy="261240"/>
            </a:xfrm>
            <a:custGeom>
              <a:avLst/>
              <a:gdLst/>
              <a:ahLst/>
              <a:cxnLst/>
              <a:rect l="0" t="0" r="0" b="0"/>
              <a:pathLst>
                <a:path w="219527" h="261240">
                  <a:moveTo>
                    <a:pt x="142547" y="23425"/>
                  </a:moveTo>
                  <a:lnTo>
                    <a:pt x="118500" y="13849"/>
                  </a:lnTo>
                  <a:lnTo>
                    <a:pt x="104174" y="3181"/>
                  </a:lnTo>
                  <a:lnTo>
                    <a:pt x="83768" y="0"/>
                  </a:lnTo>
                  <a:lnTo>
                    <a:pt x="38130" y="7489"/>
                  </a:lnTo>
                  <a:lnTo>
                    <a:pt x="11523" y="22473"/>
                  </a:lnTo>
                  <a:lnTo>
                    <a:pt x="6065" y="30979"/>
                  </a:lnTo>
                  <a:lnTo>
                    <a:pt x="0" y="52908"/>
                  </a:lnTo>
                  <a:lnTo>
                    <a:pt x="2175" y="85973"/>
                  </a:lnTo>
                  <a:lnTo>
                    <a:pt x="6851" y="94369"/>
                  </a:lnTo>
                  <a:lnTo>
                    <a:pt x="21406" y="106818"/>
                  </a:lnTo>
                  <a:lnTo>
                    <a:pt x="30201" y="109436"/>
                  </a:lnTo>
                  <a:lnTo>
                    <a:pt x="85422" y="108119"/>
                  </a:lnTo>
                  <a:lnTo>
                    <a:pt x="141957" y="102500"/>
                  </a:lnTo>
                  <a:lnTo>
                    <a:pt x="162172" y="107703"/>
                  </a:lnTo>
                  <a:lnTo>
                    <a:pt x="194213" y="130106"/>
                  </a:lnTo>
                  <a:lnTo>
                    <a:pt x="207624" y="144538"/>
                  </a:lnTo>
                  <a:lnTo>
                    <a:pt x="217483" y="162651"/>
                  </a:lnTo>
                  <a:lnTo>
                    <a:pt x="219526" y="182399"/>
                  </a:lnTo>
                  <a:lnTo>
                    <a:pt x="215364" y="202874"/>
                  </a:lnTo>
                  <a:lnTo>
                    <a:pt x="205716" y="223673"/>
                  </a:lnTo>
                  <a:lnTo>
                    <a:pt x="181541" y="249524"/>
                  </a:lnTo>
                  <a:lnTo>
                    <a:pt x="159098" y="258444"/>
                  </a:lnTo>
                  <a:lnTo>
                    <a:pt x="134695" y="261239"/>
                  </a:lnTo>
                  <a:lnTo>
                    <a:pt x="79729" y="250508"/>
                  </a:lnTo>
                  <a:lnTo>
                    <a:pt x="26733" y="233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99758" y="1358176"/>
              <a:ext cx="48180" cy="463255"/>
            </a:xfrm>
            <a:custGeom>
              <a:avLst/>
              <a:gdLst/>
              <a:ahLst/>
              <a:cxnLst/>
              <a:rect l="0" t="0" r="0" b="0"/>
              <a:pathLst>
                <a:path w="48180" h="463255">
                  <a:moveTo>
                    <a:pt x="6065" y="0"/>
                  </a:moveTo>
                  <a:lnTo>
                    <a:pt x="0" y="49263"/>
                  </a:lnTo>
                  <a:lnTo>
                    <a:pt x="3748" y="100514"/>
                  </a:lnTo>
                  <a:lnTo>
                    <a:pt x="6549" y="156124"/>
                  </a:lnTo>
                  <a:lnTo>
                    <a:pt x="14263" y="217493"/>
                  </a:lnTo>
                  <a:lnTo>
                    <a:pt x="21723" y="279398"/>
                  </a:lnTo>
                  <a:lnTo>
                    <a:pt x="25522" y="331179"/>
                  </a:lnTo>
                  <a:lnTo>
                    <a:pt x="35212" y="388682"/>
                  </a:lnTo>
                  <a:lnTo>
                    <a:pt x="45271" y="441461"/>
                  </a:lnTo>
                  <a:lnTo>
                    <a:pt x="4817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11067" y="152663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4900" y="14654"/>
                  </a:lnTo>
                  <a:lnTo>
                    <a:pt x="89107" y="20962"/>
                  </a:lnTo>
                  <a:lnTo>
                    <a:pt x="26639" y="355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02147" y="1600345"/>
              <a:ext cx="145833" cy="171658"/>
            </a:xfrm>
            <a:custGeom>
              <a:avLst/>
              <a:gdLst/>
              <a:ahLst/>
              <a:cxnLst/>
              <a:rect l="0" t="0" r="0" b="0"/>
              <a:pathLst>
                <a:path w="145833" h="171658">
                  <a:moveTo>
                    <a:pt x="19490" y="73686"/>
                  </a:moveTo>
                  <a:lnTo>
                    <a:pt x="56968" y="82019"/>
                  </a:lnTo>
                  <a:lnTo>
                    <a:pt x="91816" y="80444"/>
                  </a:lnTo>
                  <a:lnTo>
                    <a:pt x="112466" y="74350"/>
                  </a:lnTo>
                  <a:lnTo>
                    <a:pt x="129443" y="63842"/>
                  </a:lnTo>
                  <a:lnTo>
                    <a:pt x="133736" y="55425"/>
                  </a:lnTo>
                  <a:lnTo>
                    <a:pt x="135387" y="33594"/>
                  </a:lnTo>
                  <a:lnTo>
                    <a:pt x="131849" y="23561"/>
                  </a:lnTo>
                  <a:lnTo>
                    <a:pt x="118560" y="6175"/>
                  </a:lnTo>
                  <a:lnTo>
                    <a:pt x="108934" y="1772"/>
                  </a:lnTo>
                  <a:lnTo>
                    <a:pt x="85759" y="0"/>
                  </a:lnTo>
                  <a:lnTo>
                    <a:pt x="46404" y="5579"/>
                  </a:lnTo>
                  <a:lnTo>
                    <a:pt x="25213" y="17680"/>
                  </a:lnTo>
                  <a:lnTo>
                    <a:pt x="16286" y="25820"/>
                  </a:lnTo>
                  <a:lnTo>
                    <a:pt x="6368" y="47343"/>
                  </a:lnTo>
                  <a:lnTo>
                    <a:pt x="0" y="99288"/>
                  </a:lnTo>
                  <a:lnTo>
                    <a:pt x="5369" y="120549"/>
                  </a:lnTo>
                  <a:lnTo>
                    <a:pt x="27879" y="153263"/>
                  </a:lnTo>
                  <a:lnTo>
                    <a:pt x="53561" y="169534"/>
                  </a:lnTo>
                  <a:lnTo>
                    <a:pt x="73237" y="171657"/>
                  </a:lnTo>
                  <a:lnTo>
                    <a:pt x="134375" y="160391"/>
                  </a:lnTo>
                  <a:lnTo>
                    <a:pt x="145832" y="157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00621" y="1627435"/>
              <a:ext cx="263214" cy="172939"/>
            </a:xfrm>
            <a:custGeom>
              <a:avLst/>
              <a:gdLst/>
              <a:ahLst/>
              <a:cxnLst/>
              <a:rect l="0" t="0" r="0" b="0"/>
              <a:pathLst>
                <a:path w="263214" h="172939">
                  <a:moveTo>
                    <a:pt x="0" y="57124"/>
                  </a:moveTo>
                  <a:lnTo>
                    <a:pt x="14655" y="110152"/>
                  </a:lnTo>
                  <a:lnTo>
                    <a:pt x="19160" y="147055"/>
                  </a:lnTo>
                  <a:lnTo>
                    <a:pt x="18623" y="152173"/>
                  </a:lnTo>
                  <a:lnTo>
                    <a:pt x="17094" y="152076"/>
                  </a:lnTo>
                  <a:lnTo>
                    <a:pt x="12277" y="141439"/>
                  </a:lnTo>
                  <a:lnTo>
                    <a:pt x="2772" y="93363"/>
                  </a:lnTo>
                  <a:lnTo>
                    <a:pt x="3941" y="51094"/>
                  </a:lnTo>
                  <a:lnTo>
                    <a:pt x="9941" y="28708"/>
                  </a:lnTo>
                  <a:lnTo>
                    <a:pt x="20406" y="10959"/>
                  </a:lnTo>
                  <a:lnTo>
                    <a:pt x="27642" y="6461"/>
                  </a:lnTo>
                  <a:lnTo>
                    <a:pt x="45041" y="4581"/>
                  </a:lnTo>
                  <a:lnTo>
                    <a:pt x="53424" y="8058"/>
                  </a:lnTo>
                  <a:lnTo>
                    <a:pt x="76401" y="29718"/>
                  </a:lnTo>
                  <a:lnTo>
                    <a:pt x="102006" y="68478"/>
                  </a:lnTo>
                  <a:lnTo>
                    <a:pt x="106609" y="78731"/>
                  </a:lnTo>
                  <a:lnTo>
                    <a:pt x="109677" y="80888"/>
                  </a:lnTo>
                  <a:lnTo>
                    <a:pt x="111723" y="77646"/>
                  </a:lnTo>
                  <a:lnTo>
                    <a:pt x="124850" y="34610"/>
                  </a:lnTo>
                  <a:lnTo>
                    <a:pt x="135818" y="14363"/>
                  </a:lnTo>
                  <a:lnTo>
                    <a:pt x="144358" y="7559"/>
                  </a:lnTo>
                  <a:lnTo>
                    <a:pt x="166325" y="0"/>
                  </a:lnTo>
                  <a:lnTo>
                    <a:pt x="177564" y="1494"/>
                  </a:lnTo>
                  <a:lnTo>
                    <a:pt x="199410" y="12512"/>
                  </a:lnTo>
                  <a:lnTo>
                    <a:pt x="225851" y="44036"/>
                  </a:lnTo>
                  <a:lnTo>
                    <a:pt x="251461" y="107234"/>
                  </a:lnTo>
                  <a:lnTo>
                    <a:pt x="259731" y="140602"/>
                  </a:lnTo>
                  <a:lnTo>
                    <a:pt x="263213" y="172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74362" y="1410818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52643"/>
                  </a:moveTo>
                  <a:lnTo>
                    <a:pt x="15641" y="34662"/>
                  </a:lnTo>
                  <a:lnTo>
                    <a:pt x="27512" y="1183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48062" y="1431875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73700"/>
                  </a:moveTo>
                  <a:lnTo>
                    <a:pt x="54056" y="1240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792454" y="1316062"/>
            <a:ext cx="6188562" cy="736007"/>
            <a:chOff x="3792454" y="1316062"/>
            <a:chExt cx="6188562" cy="736007"/>
          </a:xfrm>
        </p:grpSpPr>
        <p:sp>
          <p:nvSpPr>
            <p:cNvPr id="62" name="Freeform 61"/>
            <p:cNvSpPr/>
            <p:nvPr/>
          </p:nvSpPr>
          <p:spPr>
            <a:xfrm>
              <a:off x="3792454" y="1600331"/>
              <a:ext cx="8334" cy="189514"/>
            </a:xfrm>
            <a:custGeom>
              <a:avLst/>
              <a:gdLst/>
              <a:ahLst/>
              <a:cxnLst/>
              <a:rect l="0" t="0" r="0" b="0"/>
              <a:pathLst>
                <a:path w="8334" h="1895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4567"/>
                  </a:lnTo>
                  <a:lnTo>
                    <a:pt x="833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11316" y="1452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13515" y="1543776"/>
              <a:ext cx="230333" cy="280334"/>
            </a:xfrm>
            <a:custGeom>
              <a:avLst/>
              <a:gdLst/>
              <a:ahLst/>
              <a:cxnLst/>
              <a:rect l="0" t="0" r="0" b="0"/>
              <a:pathLst>
                <a:path w="230333" h="280334">
                  <a:moveTo>
                    <a:pt x="150485" y="24970"/>
                  </a:moveTo>
                  <a:lnTo>
                    <a:pt x="139306" y="13791"/>
                  </a:lnTo>
                  <a:lnTo>
                    <a:pt x="109998" y="1251"/>
                  </a:lnTo>
                  <a:lnTo>
                    <a:pt x="88037" y="0"/>
                  </a:lnTo>
                  <a:lnTo>
                    <a:pt x="45342" y="8729"/>
                  </a:lnTo>
                  <a:lnTo>
                    <a:pt x="27326" y="21261"/>
                  </a:lnTo>
                  <a:lnTo>
                    <a:pt x="12689" y="38529"/>
                  </a:lnTo>
                  <a:lnTo>
                    <a:pt x="2285" y="57902"/>
                  </a:lnTo>
                  <a:lnTo>
                    <a:pt x="0" y="78211"/>
                  </a:lnTo>
                  <a:lnTo>
                    <a:pt x="1029" y="88540"/>
                  </a:lnTo>
                  <a:lnTo>
                    <a:pt x="5224" y="96596"/>
                  </a:lnTo>
                  <a:lnTo>
                    <a:pt x="19244" y="108666"/>
                  </a:lnTo>
                  <a:lnTo>
                    <a:pt x="40293" y="114811"/>
                  </a:lnTo>
                  <a:lnTo>
                    <a:pt x="64076" y="116372"/>
                  </a:lnTo>
                  <a:lnTo>
                    <a:pt x="124201" y="110373"/>
                  </a:lnTo>
                  <a:lnTo>
                    <a:pt x="159465" y="115135"/>
                  </a:lnTo>
                  <a:lnTo>
                    <a:pt x="192140" y="129544"/>
                  </a:lnTo>
                  <a:lnTo>
                    <a:pt x="218459" y="154221"/>
                  </a:lnTo>
                  <a:lnTo>
                    <a:pt x="227489" y="176781"/>
                  </a:lnTo>
                  <a:lnTo>
                    <a:pt x="230332" y="201236"/>
                  </a:lnTo>
                  <a:lnTo>
                    <a:pt x="227696" y="223803"/>
                  </a:lnTo>
                  <a:lnTo>
                    <a:pt x="216387" y="242412"/>
                  </a:lnTo>
                  <a:lnTo>
                    <a:pt x="198492" y="257311"/>
                  </a:lnTo>
                  <a:lnTo>
                    <a:pt x="140963" y="280333"/>
                  </a:lnTo>
                  <a:lnTo>
                    <a:pt x="103080" y="280267"/>
                  </a:lnTo>
                  <a:lnTo>
                    <a:pt x="55728" y="267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80330" y="1358176"/>
              <a:ext cx="10096" cy="484312"/>
            </a:xfrm>
            <a:custGeom>
              <a:avLst/>
              <a:gdLst/>
              <a:ahLst/>
              <a:cxnLst/>
              <a:rect l="0" t="0" r="0" b="0"/>
              <a:pathLst>
                <a:path w="10096" h="484312">
                  <a:moveTo>
                    <a:pt x="10095" y="0"/>
                  </a:moveTo>
                  <a:lnTo>
                    <a:pt x="10095" y="58616"/>
                  </a:lnTo>
                  <a:lnTo>
                    <a:pt x="10095" y="115764"/>
                  </a:lnTo>
                  <a:lnTo>
                    <a:pt x="10095" y="178969"/>
                  </a:lnTo>
                  <a:lnTo>
                    <a:pt x="4506" y="242151"/>
                  </a:lnTo>
                  <a:lnTo>
                    <a:pt x="1029" y="305325"/>
                  </a:lnTo>
                  <a:lnTo>
                    <a:pt x="0" y="362908"/>
                  </a:lnTo>
                  <a:lnTo>
                    <a:pt x="821" y="425191"/>
                  </a:lnTo>
                  <a:lnTo>
                    <a:pt x="1009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32497" y="1558217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56714" y="7236"/>
                  </a:lnTo>
                  <a:lnTo>
                    <a:pt x="200491" y="12998"/>
                  </a:lnTo>
                  <a:lnTo>
                    <a:pt x="138389" y="19465"/>
                  </a:lnTo>
                  <a:lnTo>
                    <a:pt x="77033" y="20743"/>
                  </a:lnTo>
                  <a:lnTo>
                    <a:pt x="22279" y="20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32234" y="1347647"/>
              <a:ext cx="384617" cy="466533"/>
            </a:xfrm>
            <a:custGeom>
              <a:avLst/>
              <a:gdLst/>
              <a:ahLst/>
              <a:cxnLst/>
              <a:rect l="0" t="0" r="0" b="0"/>
              <a:pathLst>
                <a:path w="384617" h="46653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3791" y="138537"/>
                  </a:lnTo>
                  <a:lnTo>
                    <a:pt x="23487" y="193126"/>
                  </a:lnTo>
                  <a:lnTo>
                    <a:pt x="32599" y="253755"/>
                  </a:lnTo>
                  <a:lnTo>
                    <a:pt x="36989" y="312663"/>
                  </a:lnTo>
                  <a:lnTo>
                    <a:pt x="45241" y="368907"/>
                  </a:lnTo>
                  <a:lnTo>
                    <a:pt x="47217" y="424730"/>
                  </a:lnTo>
                  <a:lnTo>
                    <a:pt x="45039" y="429383"/>
                  </a:lnTo>
                  <a:lnTo>
                    <a:pt x="41248" y="427805"/>
                  </a:lnTo>
                  <a:lnTo>
                    <a:pt x="36381" y="422074"/>
                  </a:lnTo>
                  <a:lnTo>
                    <a:pt x="34092" y="403228"/>
                  </a:lnTo>
                  <a:lnTo>
                    <a:pt x="36566" y="353001"/>
                  </a:lnTo>
                  <a:lnTo>
                    <a:pt x="38225" y="299189"/>
                  </a:lnTo>
                  <a:lnTo>
                    <a:pt x="42711" y="275693"/>
                  </a:lnTo>
                  <a:lnTo>
                    <a:pt x="54843" y="256671"/>
                  </a:lnTo>
                  <a:lnTo>
                    <a:pt x="62992" y="248323"/>
                  </a:lnTo>
                  <a:lnTo>
                    <a:pt x="71933" y="245097"/>
                  </a:lnTo>
                  <a:lnTo>
                    <a:pt x="81405" y="245287"/>
                  </a:lnTo>
                  <a:lnTo>
                    <a:pt x="91228" y="247752"/>
                  </a:lnTo>
                  <a:lnTo>
                    <a:pt x="108382" y="262970"/>
                  </a:lnTo>
                  <a:lnTo>
                    <a:pt x="132869" y="305279"/>
                  </a:lnTo>
                  <a:lnTo>
                    <a:pt x="148971" y="355837"/>
                  </a:lnTo>
                  <a:lnTo>
                    <a:pt x="163417" y="410884"/>
                  </a:lnTo>
                  <a:lnTo>
                    <a:pt x="166959" y="424831"/>
                  </a:lnTo>
                  <a:lnTo>
                    <a:pt x="170491" y="429450"/>
                  </a:lnTo>
                  <a:lnTo>
                    <a:pt x="174016" y="427850"/>
                  </a:lnTo>
                  <a:lnTo>
                    <a:pt x="213264" y="367658"/>
                  </a:lnTo>
                  <a:lnTo>
                    <a:pt x="239478" y="342253"/>
                  </a:lnTo>
                  <a:lnTo>
                    <a:pt x="290157" y="317021"/>
                  </a:lnTo>
                  <a:lnTo>
                    <a:pt x="332032" y="296458"/>
                  </a:lnTo>
                  <a:lnTo>
                    <a:pt x="357987" y="276703"/>
                  </a:lnTo>
                  <a:lnTo>
                    <a:pt x="366931" y="256730"/>
                  </a:lnTo>
                  <a:lnTo>
                    <a:pt x="369317" y="244853"/>
                  </a:lnTo>
                  <a:lnTo>
                    <a:pt x="368567" y="234595"/>
                  </a:lnTo>
                  <a:lnTo>
                    <a:pt x="361495" y="216959"/>
                  </a:lnTo>
                  <a:lnTo>
                    <a:pt x="347434" y="204441"/>
                  </a:lnTo>
                  <a:lnTo>
                    <a:pt x="328316" y="196148"/>
                  </a:lnTo>
                  <a:lnTo>
                    <a:pt x="304221" y="192462"/>
                  </a:lnTo>
                  <a:lnTo>
                    <a:pt x="293585" y="194989"/>
                  </a:lnTo>
                  <a:lnTo>
                    <a:pt x="267436" y="214142"/>
                  </a:lnTo>
                  <a:lnTo>
                    <a:pt x="230480" y="254772"/>
                  </a:lnTo>
                  <a:lnTo>
                    <a:pt x="222524" y="277789"/>
                  </a:lnTo>
                  <a:lnTo>
                    <a:pt x="217416" y="330693"/>
                  </a:lnTo>
                  <a:lnTo>
                    <a:pt x="222121" y="366655"/>
                  </a:lnTo>
                  <a:lnTo>
                    <a:pt x="236513" y="399537"/>
                  </a:lnTo>
                  <a:lnTo>
                    <a:pt x="276067" y="448552"/>
                  </a:lnTo>
                  <a:lnTo>
                    <a:pt x="302540" y="464487"/>
                  </a:lnTo>
                  <a:lnTo>
                    <a:pt x="325521" y="466532"/>
                  </a:lnTo>
                  <a:lnTo>
                    <a:pt x="348993" y="462371"/>
                  </a:lnTo>
                  <a:lnTo>
                    <a:pt x="38461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59831" y="1566381"/>
              <a:ext cx="146574" cy="212936"/>
            </a:xfrm>
            <a:custGeom>
              <a:avLst/>
              <a:gdLst/>
              <a:ahLst/>
              <a:cxnLst/>
              <a:rect l="0" t="0" r="0" b="0"/>
              <a:pathLst>
                <a:path w="146574" h="212936">
                  <a:moveTo>
                    <a:pt x="9702" y="65536"/>
                  </a:moveTo>
                  <a:lnTo>
                    <a:pt x="9702" y="114466"/>
                  </a:lnTo>
                  <a:lnTo>
                    <a:pt x="15292" y="168008"/>
                  </a:lnTo>
                  <a:lnTo>
                    <a:pt x="18767" y="207162"/>
                  </a:lnTo>
                  <a:lnTo>
                    <a:pt x="18085" y="211426"/>
                  </a:lnTo>
                  <a:lnTo>
                    <a:pt x="16461" y="209589"/>
                  </a:lnTo>
                  <a:lnTo>
                    <a:pt x="3357" y="160588"/>
                  </a:lnTo>
                  <a:lnTo>
                    <a:pt x="0" y="107015"/>
                  </a:lnTo>
                  <a:lnTo>
                    <a:pt x="2538" y="68467"/>
                  </a:lnTo>
                  <a:lnTo>
                    <a:pt x="13877" y="24001"/>
                  </a:lnTo>
                  <a:lnTo>
                    <a:pt x="19504" y="15619"/>
                  </a:lnTo>
                  <a:lnTo>
                    <a:pt x="35116" y="3186"/>
                  </a:lnTo>
                  <a:lnTo>
                    <a:pt x="53753" y="0"/>
                  </a:lnTo>
                  <a:lnTo>
                    <a:pt x="63636" y="788"/>
                  </a:lnTo>
                  <a:lnTo>
                    <a:pt x="80856" y="7903"/>
                  </a:lnTo>
                  <a:lnTo>
                    <a:pt x="88724" y="13076"/>
                  </a:lnTo>
                  <a:lnTo>
                    <a:pt x="100585" y="28182"/>
                  </a:lnTo>
                  <a:lnTo>
                    <a:pt x="121496" y="85097"/>
                  </a:lnTo>
                  <a:lnTo>
                    <a:pt x="139487" y="147949"/>
                  </a:lnTo>
                  <a:lnTo>
                    <a:pt x="145639" y="201142"/>
                  </a:lnTo>
                  <a:lnTo>
                    <a:pt x="146573" y="212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53269" y="1579274"/>
              <a:ext cx="150485" cy="205788"/>
            </a:xfrm>
            <a:custGeom>
              <a:avLst/>
              <a:gdLst/>
              <a:ahLst/>
              <a:cxnLst/>
              <a:rect l="0" t="0" r="0" b="0"/>
              <a:pathLst>
                <a:path w="150485" h="205788">
                  <a:moveTo>
                    <a:pt x="16306" y="21057"/>
                  </a:moveTo>
                  <a:lnTo>
                    <a:pt x="7972" y="58535"/>
                  </a:lnTo>
                  <a:lnTo>
                    <a:pt x="0" y="115203"/>
                  </a:lnTo>
                  <a:lnTo>
                    <a:pt x="2430" y="136599"/>
                  </a:lnTo>
                  <a:lnTo>
                    <a:pt x="15964" y="168376"/>
                  </a:lnTo>
                  <a:lnTo>
                    <a:pt x="34792" y="194428"/>
                  </a:lnTo>
                  <a:lnTo>
                    <a:pt x="54548" y="203396"/>
                  </a:lnTo>
                  <a:lnTo>
                    <a:pt x="66367" y="205787"/>
                  </a:lnTo>
                  <a:lnTo>
                    <a:pt x="76586" y="205042"/>
                  </a:lnTo>
                  <a:lnTo>
                    <a:pt x="94180" y="197975"/>
                  </a:lnTo>
                  <a:lnTo>
                    <a:pt x="117239" y="180842"/>
                  </a:lnTo>
                  <a:lnTo>
                    <a:pt x="133300" y="155358"/>
                  </a:lnTo>
                  <a:lnTo>
                    <a:pt x="148037" y="106901"/>
                  </a:lnTo>
                  <a:lnTo>
                    <a:pt x="150484" y="67289"/>
                  </a:lnTo>
                  <a:lnTo>
                    <a:pt x="144542" y="24990"/>
                  </a:lnTo>
                  <a:lnTo>
                    <a:pt x="1426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59088" y="1594861"/>
              <a:ext cx="247062" cy="184456"/>
            </a:xfrm>
            <a:custGeom>
              <a:avLst/>
              <a:gdLst/>
              <a:ahLst/>
              <a:cxnLst/>
              <a:rect l="0" t="0" r="0" b="0"/>
              <a:pathLst>
                <a:path w="247062" h="184456">
                  <a:moveTo>
                    <a:pt x="0" y="68641"/>
                  </a:moveTo>
                  <a:lnTo>
                    <a:pt x="0" y="117572"/>
                  </a:lnTo>
                  <a:lnTo>
                    <a:pt x="6065" y="175560"/>
                  </a:lnTo>
                  <a:lnTo>
                    <a:pt x="5214" y="175016"/>
                  </a:lnTo>
                  <a:lnTo>
                    <a:pt x="3476" y="171143"/>
                  </a:lnTo>
                  <a:lnTo>
                    <a:pt x="458" y="118606"/>
                  </a:lnTo>
                  <a:lnTo>
                    <a:pt x="5679" y="64603"/>
                  </a:lnTo>
                  <a:lnTo>
                    <a:pt x="14681" y="28450"/>
                  </a:lnTo>
                  <a:lnTo>
                    <a:pt x="20316" y="19620"/>
                  </a:lnTo>
                  <a:lnTo>
                    <a:pt x="35935" y="6690"/>
                  </a:lnTo>
                  <a:lnTo>
                    <a:pt x="43844" y="6283"/>
                  </a:lnTo>
                  <a:lnTo>
                    <a:pt x="51456" y="9522"/>
                  </a:lnTo>
                  <a:lnTo>
                    <a:pt x="73348" y="30847"/>
                  </a:lnTo>
                  <a:lnTo>
                    <a:pt x="86411" y="50674"/>
                  </a:lnTo>
                  <a:lnTo>
                    <a:pt x="96117" y="75084"/>
                  </a:lnTo>
                  <a:lnTo>
                    <a:pt x="98090" y="98411"/>
                  </a:lnTo>
                  <a:lnTo>
                    <a:pt x="96979" y="109545"/>
                  </a:lnTo>
                  <a:lnTo>
                    <a:pt x="96238" y="111118"/>
                  </a:lnTo>
                  <a:lnTo>
                    <a:pt x="95415" y="97268"/>
                  </a:lnTo>
                  <a:lnTo>
                    <a:pt x="101288" y="80974"/>
                  </a:lnTo>
                  <a:lnTo>
                    <a:pt x="137444" y="20548"/>
                  </a:lnTo>
                  <a:lnTo>
                    <a:pt x="144272" y="12012"/>
                  </a:lnTo>
                  <a:lnTo>
                    <a:pt x="164336" y="2529"/>
                  </a:lnTo>
                  <a:lnTo>
                    <a:pt x="176238" y="0"/>
                  </a:lnTo>
                  <a:lnTo>
                    <a:pt x="186512" y="1823"/>
                  </a:lnTo>
                  <a:lnTo>
                    <a:pt x="204167" y="13208"/>
                  </a:lnTo>
                  <a:lnTo>
                    <a:pt x="221671" y="39348"/>
                  </a:lnTo>
                  <a:lnTo>
                    <a:pt x="236896" y="88028"/>
                  </a:lnTo>
                  <a:lnTo>
                    <a:pt x="247052" y="151032"/>
                  </a:lnTo>
                  <a:lnTo>
                    <a:pt x="247061" y="166871"/>
                  </a:lnTo>
                  <a:lnTo>
                    <a:pt x="242155" y="184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64414" y="1347647"/>
              <a:ext cx="211475" cy="437824"/>
            </a:xfrm>
            <a:custGeom>
              <a:avLst/>
              <a:gdLst/>
              <a:ahLst/>
              <a:cxnLst/>
              <a:rect l="0" t="0" r="0" b="0"/>
              <a:pathLst>
                <a:path w="211475" h="437824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5684" y="165651"/>
                  </a:lnTo>
                  <a:lnTo>
                    <a:pt x="19465" y="217798"/>
                  </a:lnTo>
                  <a:lnTo>
                    <a:pt x="27979" y="272179"/>
                  </a:lnTo>
                  <a:lnTo>
                    <a:pt x="30874" y="329888"/>
                  </a:lnTo>
                  <a:lnTo>
                    <a:pt x="31446" y="391677"/>
                  </a:lnTo>
                  <a:lnTo>
                    <a:pt x="30323" y="397988"/>
                  </a:lnTo>
                  <a:lnTo>
                    <a:pt x="28404" y="398687"/>
                  </a:lnTo>
                  <a:lnTo>
                    <a:pt x="25955" y="395643"/>
                  </a:lnTo>
                  <a:lnTo>
                    <a:pt x="26354" y="379782"/>
                  </a:lnTo>
                  <a:lnTo>
                    <a:pt x="40472" y="319248"/>
                  </a:lnTo>
                  <a:lnTo>
                    <a:pt x="64233" y="277531"/>
                  </a:lnTo>
                  <a:lnTo>
                    <a:pt x="78851" y="262557"/>
                  </a:lnTo>
                  <a:lnTo>
                    <a:pt x="97047" y="252003"/>
                  </a:lnTo>
                  <a:lnTo>
                    <a:pt x="116831" y="249652"/>
                  </a:lnTo>
                  <a:lnTo>
                    <a:pt x="137323" y="253676"/>
                  </a:lnTo>
                  <a:lnTo>
                    <a:pt x="167421" y="269096"/>
                  </a:lnTo>
                  <a:lnTo>
                    <a:pt x="191676" y="289652"/>
                  </a:lnTo>
                  <a:lnTo>
                    <a:pt x="206462" y="307719"/>
                  </a:lnTo>
                  <a:lnTo>
                    <a:pt x="211474" y="330566"/>
                  </a:lnTo>
                  <a:lnTo>
                    <a:pt x="205160" y="377773"/>
                  </a:lnTo>
                  <a:lnTo>
                    <a:pt x="190380" y="404651"/>
                  </a:lnTo>
                  <a:lnTo>
                    <a:pt x="165594" y="427433"/>
                  </a:lnTo>
                  <a:lnTo>
                    <a:pt x="143007" y="435635"/>
                  </a:lnTo>
                  <a:lnTo>
                    <a:pt x="130433" y="437823"/>
                  </a:lnTo>
                  <a:lnTo>
                    <a:pt x="107103" y="434014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92101" y="1576707"/>
              <a:ext cx="172397" cy="177407"/>
            </a:xfrm>
            <a:custGeom>
              <a:avLst/>
              <a:gdLst/>
              <a:ahLst/>
              <a:cxnLst/>
              <a:rect l="0" t="0" r="0" b="0"/>
              <a:pathLst>
                <a:path w="172397" h="177407">
                  <a:moveTo>
                    <a:pt x="3940" y="86795"/>
                  </a:moveTo>
                  <a:lnTo>
                    <a:pt x="62557" y="86795"/>
                  </a:lnTo>
                  <a:lnTo>
                    <a:pt x="97347" y="81206"/>
                  </a:lnTo>
                  <a:lnTo>
                    <a:pt x="124293" y="66552"/>
                  </a:lnTo>
                  <a:lnTo>
                    <a:pt x="128629" y="58092"/>
                  </a:lnTo>
                  <a:lnTo>
                    <a:pt x="130327" y="36213"/>
                  </a:lnTo>
                  <a:lnTo>
                    <a:pt x="126802" y="27338"/>
                  </a:lnTo>
                  <a:lnTo>
                    <a:pt x="113528" y="14356"/>
                  </a:lnTo>
                  <a:lnTo>
                    <a:pt x="86324" y="471"/>
                  </a:lnTo>
                  <a:lnTo>
                    <a:pt x="76410" y="0"/>
                  </a:lnTo>
                  <a:lnTo>
                    <a:pt x="56036" y="5716"/>
                  </a:lnTo>
                  <a:lnTo>
                    <a:pt x="30425" y="22087"/>
                  </a:lnTo>
                  <a:lnTo>
                    <a:pt x="18440" y="38149"/>
                  </a:lnTo>
                  <a:lnTo>
                    <a:pt x="1215" y="77056"/>
                  </a:lnTo>
                  <a:lnTo>
                    <a:pt x="0" y="100794"/>
                  </a:lnTo>
                  <a:lnTo>
                    <a:pt x="4529" y="124602"/>
                  </a:lnTo>
                  <a:lnTo>
                    <a:pt x="20232" y="151160"/>
                  </a:lnTo>
                  <a:lnTo>
                    <a:pt x="33018" y="166484"/>
                  </a:lnTo>
                  <a:lnTo>
                    <a:pt x="52738" y="174855"/>
                  </a:lnTo>
                  <a:lnTo>
                    <a:pt x="75931" y="177406"/>
                  </a:lnTo>
                  <a:lnTo>
                    <a:pt x="135647" y="166505"/>
                  </a:lnTo>
                  <a:lnTo>
                    <a:pt x="172396" y="160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71572" y="1526632"/>
              <a:ext cx="161382" cy="249324"/>
            </a:xfrm>
            <a:custGeom>
              <a:avLst/>
              <a:gdLst/>
              <a:ahLst/>
              <a:cxnLst/>
              <a:rect l="0" t="0" r="0" b="0"/>
              <a:pathLst>
                <a:path w="161382" h="249324">
                  <a:moveTo>
                    <a:pt x="24511" y="178984"/>
                  </a:moveTo>
                  <a:lnTo>
                    <a:pt x="43639" y="231689"/>
                  </a:lnTo>
                  <a:lnTo>
                    <a:pt x="56434" y="249323"/>
                  </a:lnTo>
                  <a:lnTo>
                    <a:pt x="16820" y="188560"/>
                  </a:lnTo>
                  <a:lnTo>
                    <a:pt x="1825" y="157645"/>
                  </a:lnTo>
                  <a:lnTo>
                    <a:pt x="0" y="133625"/>
                  </a:lnTo>
                  <a:lnTo>
                    <a:pt x="4258" y="109692"/>
                  </a:lnTo>
                  <a:lnTo>
                    <a:pt x="13950" y="91256"/>
                  </a:lnTo>
                  <a:lnTo>
                    <a:pt x="70532" y="38810"/>
                  </a:lnTo>
                  <a:lnTo>
                    <a:pt x="109511" y="13688"/>
                  </a:lnTo>
                  <a:lnTo>
                    <a:pt x="137433" y="4056"/>
                  </a:lnTo>
                  <a:lnTo>
                    <a:pt x="1613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11633" y="1579274"/>
              <a:ext cx="12214" cy="231628"/>
            </a:xfrm>
            <a:custGeom>
              <a:avLst/>
              <a:gdLst/>
              <a:ahLst/>
              <a:cxnLst/>
              <a:rect l="0" t="0" r="0" b="0"/>
              <a:pathLst>
                <a:path w="12214" h="231628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8" y="119340"/>
                  </a:lnTo>
                  <a:lnTo>
                    <a:pt x="12213" y="178295"/>
                  </a:lnTo>
                  <a:lnTo>
                    <a:pt x="558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75109" y="147398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80394" y="1564205"/>
              <a:ext cx="200042" cy="239288"/>
            </a:xfrm>
            <a:custGeom>
              <a:avLst/>
              <a:gdLst/>
              <a:ahLst/>
              <a:cxnLst/>
              <a:rect l="0" t="0" r="0" b="0"/>
              <a:pathLst>
                <a:path w="200042" h="239288">
                  <a:moveTo>
                    <a:pt x="0" y="36126"/>
                  </a:moveTo>
                  <a:lnTo>
                    <a:pt x="8333" y="73604"/>
                  </a:lnTo>
                  <a:lnTo>
                    <a:pt x="15684" y="125028"/>
                  </a:lnTo>
                  <a:lnTo>
                    <a:pt x="28401" y="179076"/>
                  </a:lnTo>
                  <a:lnTo>
                    <a:pt x="36360" y="213792"/>
                  </a:lnTo>
                  <a:lnTo>
                    <a:pt x="34487" y="235582"/>
                  </a:lnTo>
                  <a:lnTo>
                    <a:pt x="32350" y="239287"/>
                  </a:lnTo>
                  <a:lnTo>
                    <a:pt x="29755" y="238247"/>
                  </a:lnTo>
                  <a:lnTo>
                    <a:pt x="26856" y="234044"/>
                  </a:lnTo>
                  <a:lnTo>
                    <a:pt x="14967" y="186442"/>
                  </a:lnTo>
                  <a:lnTo>
                    <a:pt x="11405" y="130766"/>
                  </a:lnTo>
                  <a:lnTo>
                    <a:pt x="10701" y="74707"/>
                  </a:lnTo>
                  <a:lnTo>
                    <a:pt x="16844" y="52884"/>
                  </a:lnTo>
                  <a:lnTo>
                    <a:pt x="39852" y="14220"/>
                  </a:lnTo>
                  <a:lnTo>
                    <a:pt x="48794" y="7484"/>
                  </a:lnTo>
                  <a:lnTo>
                    <a:pt x="71209" y="0"/>
                  </a:lnTo>
                  <a:lnTo>
                    <a:pt x="81398" y="343"/>
                  </a:lnTo>
                  <a:lnTo>
                    <a:pt x="98957" y="6965"/>
                  </a:lnTo>
                  <a:lnTo>
                    <a:pt x="121997" y="23846"/>
                  </a:lnTo>
                  <a:lnTo>
                    <a:pt x="155807" y="84600"/>
                  </a:lnTo>
                  <a:lnTo>
                    <a:pt x="174363" y="137295"/>
                  </a:lnTo>
                  <a:lnTo>
                    <a:pt x="195264" y="200711"/>
                  </a:lnTo>
                  <a:lnTo>
                    <a:pt x="200041" y="215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96290" y="1400290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1170" y="50433"/>
                  </a:lnTo>
                  <a:lnTo>
                    <a:pt x="8406" y="108919"/>
                  </a:lnTo>
                  <a:lnTo>
                    <a:pt x="14654" y="154083"/>
                  </a:lnTo>
                  <a:lnTo>
                    <a:pt x="21331" y="198333"/>
                  </a:lnTo>
                  <a:lnTo>
                    <a:pt x="28547" y="259586"/>
                  </a:lnTo>
                  <a:lnTo>
                    <a:pt x="33805" y="311661"/>
                  </a:lnTo>
                  <a:lnTo>
                    <a:pt x="48256" y="373577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59419" y="1559681"/>
              <a:ext cx="242157" cy="19594"/>
            </a:xfrm>
            <a:custGeom>
              <a:avLst/>
              <a:gdLst/>
              <a:ahLst/>
              <a:cxnLst/>
              <a:rect l="0" t="0" r="0" b="0"/>
              <a:pathLst>
                <a:path w="242157" h="19594">
                  <a:moveTo>
                    <a:pt x="242156" y="9065"/>
                  </a:moveTo>
                  <a:lnTo>
                    <a:pt x="183539" y="0"/>
                  </a:lnTo>
                  <a:lnTo>
                    <a:pt x="129365" y="6061"/>
                  </a:lnTo>
                  <a:lnTo>
                    <a:pt x="70484" y="8472"/>
                  </a:lnTo>
                  <a:lnTo>
                    <a:pt x="29463" y="12008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12103" y="1347647"/>
              <a:ext cx="357971" cy="434532"/>
            </a:xfrm>
            <a:custGeom>
              <a:avLst/>
              <a:gdLst/>
              <a:ahLst/>
              <a:cxnLst/>
              <a:rect l="0" t="0" r="0" b="0"/>
              <a:pathLst>
                <a:path w="357971" h="43453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1453" y="161453"/>
                  </a:lnTo>
                  <a:lnTo>
                    <a:pt x="21331" y="219024"/>
                  </a:lnTo>
                  <a:lnTo>
                    <a:pt x="31667" y="273126"/>
                  </a:lnTo>
                  <a:lnTo>
                    <a:pt x="39019" y="323082"/>
                  </a:lnTo>
                  <a:lnTo>
                    <a:pt x="47772" y="379545"/>
                  </a:lnTo>
                  <a:lnTo>
                    <a:pt x="43579" y="348020"/>
                  </a:lnTo>
                  <a:lnTo>
                    <a:pt x="47993" y="291403"/>
                  </a:lnTo>
                  <a:lnTo>
                    <a:pt x="54064" y="237499"/>
                  </a:lnTo>
                  <a:lnTo>
                    <a:pt x="63413" y="218249"/>
                  </a:lnTo>
                  <a:lnTo>
                    <a:pt x="70352" y="213350"/>
                  </a:lnTo>
                  <a:lnTo>
                    <a:pt x="78488" y="211253"/>
                  </a:lnTo>
                  <a:lnTo>
                    <a:pt x="87420" y="211026"/>
                  </a:lnTo>
                  <a:lnTo>
                    <a:pt x="103584" y="217012"/>
                  </a:lnTo>
                  <a:lnTo>
                    <a:pt x="111171" y="221884"/>
                  </a:lnTo>
                  <a:lnTo>
                    <a:pt x="122719" y="236655"/>
                  </a:lnTo>
                  <a:lnTo>
                    <a:pt x="159762" y="296556"/>
                  </a:lnTo>
                  <a:lnTo>
                    <a:pt x="170431" y="356005"/>
                  </a:lnTo>
                  <a:lnTo>
                    <a:pt x="182884" y="399695"/>
                  </a:lnTo>
                  <a:lnTo>
                    <a:pt x="186264" y="402164"/>
                  </a:lnTo>
                  <a:lnTo>
                    <a:pt x="189687" y="399131"/>
                  </a:lnTo>
                  <a:lnTo>
                    <a:pt x="219679" y="341829"/>
                  </a:lnTo>
                  <a:lnTo>
                    <a:pt x="244855" y="319782"/>
                  </a:lnTo>
                  <a:lnTo>
                    <a:pt x="300368" y="292658"/>
                  </a:lnTo>
                  <a:lnTo>
                    <a:pt x="332423" y="266299"/>
                  </a:lnTo>
                  <a:lnTo>
                    <a:pt x="336259" y="258251"/>
                  </a:lnTo>
                  <a:lnTo>
                    <a:pt x="337402" y="239951"/>
                  </a:lnTo>
                  <a:lnTo>
                    <a:pt x="333729" y="232497"/>
                  </a:lnTo>
                  <a:lnTo>
                    <a:pt x="320290" y="221095"/>
                  </a:lnTo>
                  <a:lnTo>
                    <a:pt x="292993" y="208099"/>
                  </a:lnTo>
                  <a:lnTo>
                    <a:pt x="284236" y="207753"/>
                  </a:lnTo>
                  <a:lnTo>
                    <a:pt x="268267" y="213608"/>
                  </a:lnTo>
                  <a:lnTo>
                    <a:pt x="246123" y="230058"/>
                  </a:lnTo>
                  <a:lnTo>
                    <a:pt x="234950" y="249257"/>
                  </a:lnTo>
                  <a:lnTo>
                    <a:pt x="227255" y="274558"/>
                  </a:lnTo>
                  <a:lnTo>
                    <a:pt x="224093" y="319346"/>
                  </a:lnTo>
                  <a:lnTo>
                    <a:pt x="231215" y="357054"/>
                  </a:lnTo>
                  <a:lnTo>
                    <a:pt x="253989" y="404885"/>
                  </a:lnTo>
                  <a:lnTo>
                    <a:pt x="268472" y="420935"/>
                  </a:lnTo>
                  <a:lnTo>
                    <a:pt x="286607" y="431967"/>
                  </a:lnTo>
                  <a:lnTo>
                    <a:pt x="306366" y="434531"/>
                  </a:lnTo>
                  <a:lnTo>
                    <a:pt x="334101" y="429397"/>
                  </a:lnTo>
                  <a:lnTo>
                    <a:pt x="35797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54342" y="1379233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8931"/>
                  </a:lnTo>
                  <a:lnTo>
                    <a:pt x="3119" y="99895"/>
                  </a:lnTo>
                  <a:lnTo>
                    <a:pt x="11453" y="159450"/>
                  </a:lnTo>
                  <a:lnTo>
                    <a:pt x="18211" y="221549"/>
                  </a:lnTo>
                  <a:lnTo>
                    <a:pt x="23333" y="281283"/>
                  </a:lnTo>
                  <a:lnTo>
                    <a:pt x="29140" y="332907"/>
                  </a:lnTo>
                  <a:lnTo>
                    <a:pt x="33979" y="371600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59585" y="153716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3120"/>
                  </a:lnTo>
                  <a:lnTo>
                    <a:pt x="113037" y="9065"/>
                  </a:lnTo>
                  <a:lnTo>
                    <a:pt x="56298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82995" y="1586804"/>
              <a:ext cx="155617" cy="206060"/>
            </a:xfrm>
            <a:custGeom>
              <a:avLst/>
              <a:gdLst/>
              <a:ahLst/>
              <a:cxnLst/>
              <a:rect l="0" t="0" r="0" b="0"/>
              <a:pathLst>
                <a:path w="155617" h="206060">
                  <a:moveTo>
                    <a:pt x="8217" y="97755"/>
                  </a:moveTo>
                  <a:lnTo>
                    <a:pt x="50909" y="100875"/>
                  </a:lnTo>
                  <a:lnTo>
                    <a:pt x="61245" y="103344"/>
                  </a:lnTo>
                  <a:lnTo>
                    <a:pt x="82088" y="99849"/>
                  </a:lnTo>
                  <a:lnTo>
                    <a:pt x="110433" y="84728"/>
                  </a:lnTo>
                  <a:lnTo>
                    <a:pt x="118476" y="78542"/>
                  </a:lnTo>
                  <a:lnTo>
                    <a:pt x="127411" y="59190"/>
                  </a:lnTo>
                  <a:lnTo>
                    <a:pt x="129793" y="47478"/>
                  </a:lnTo>
                  <a:lnTo>
                    <a:pt x="127873" y="37331"/>
                  </a:lnTo>
                  <a:lnTo>
                    <a:pt x="116380" y="19817"/>
                  </a:lnTo>
                  <a:lnTo>
                    <a:pt x="90179" y="2393"/>
                  </a:lnTo>
                  <a:lnTo>
                    <a:pt x="70381" y="0"/>
                  </a:lnTo>
                  <a:lnTo>
                    <a:pt x="60188" y="999"/>
                  </a:lnTo>
                  <a:lnTo>
                    <a:pt x="42624" y="11469"/>
                  </a:lnTo>
                  <a:lnTo>
                    <a:pt x="28189" y="27820"/>
                  </a:lnTo>
                  <a:lnTo>
                    <a:pt x="9389" y="70033"/>
                  </a:lnTo>
                  <a:lnTo>
                    <a:pt x="0" y="123085"/>
                  </a:lnTo>
                  <a:lnTo>
                    <a:pt x="4955" y="147617"/>
                  </a:lnTo>
                  <a:lnTo>
                    <a:pt x="20899" y="178040"/>
                  </a:lnTo>
                  <a:lnTo>
                    <a:pt x="34911" y="193099"/>
                  </a:lnTo>
                  <a:lnTo>
                    <a:pt x="52837" y="203691"/>
                  </a:lnTo>
                  <a:lnTo>
                    <a:pt x="72502" y="206059"/>
                  </a:lnTo>
                  <a:lnTo>
                    <a:pt x="129073" y="202268"/>
                  </a:lnTo>
                  <a:lnTo>
                    <a:pt x="155616" y="19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80725" y="1607252"/>
              <a:ext cx="189514" cy="196288"/>
            </a:xfrm>
            <a:custGeom>
              <a:avLst/>
              <a:gdLst/>
              <a:ahLst/>
              <a:cxnLst/>
              <a:rect l="0" t="0" r="0" b="0"/>
              <a:pathLst>
                <a:path w="189514" h="196288">
                  <a:moveTo>
                    <a:pt x="0" y="35193"/>
                  </a:moveTo>
                  <a:lnTo>
                    <a:pt x="8333" y="72671"/>
                  </a:lnTo>
                  <a:lnTo>
                    <a:pt x="11893" y="97473"/>
                  </a:lnTo>
                  <a:lnTo>
                    <a:pt x="34119" y="159800"/>
                  </a:lnTo>
                  <a:lnTo>
                    <a:pt x="46601" y="196287"/>
                  </a:lnTo>
                  <a:lnTo>
                    <a:pt x="27703" y="139369"/>
                  </a:lnTo>
                  <a:lnTo>
                    <a:pt x="22370" y="82504"/>
                  </a:lnTo>
                  <a:lnTo>
                    <a:pt x="23786" y="40373"/>
                  </a:lnTo>
                  <a:lnTo>
                    <a:pt x="32408" y="16438"/>
                  </a:lnTo>
                  <a:lnTo>
                    <a:pt x="40323" y="8652"/>
                  </a:lnTo>
                  <a:lnTo>
                    <a:pt x="61595" y="0"/>
                  </a:lnTo>
                  <a:lnTo>
                    <a:pt x="86648" y="2394"/>
                  </a:lnTo>
                  <a:lnTo>
                    <a:pt x="111040" y="12427"/>
                  </a:lnTo>
                  <a:lnTo>
                    <a:pt x="137925" y="37806"/>
                  </a:lnTo>
                  <a:lnTo>
                    <a:pt x="159540" y="68723"/>
                  </a:lnTo>
                  <a:lnTo>
                    <a:pt x="172704" y="106999"/>
                  </a:lnTo>
                  <a:lnTo>
                    <a:pt x="183747" y="170197"/>
                  </a:lnTo>
                  <a:lnTo>
                    <a:pt x="189513" y="193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22759" y="1585890"/>
              <a:ext cx="189663" cy="233067"/>
            </a:xfrm>
            <a:custGeom>
              <a:avLst/>
              <a:gdLst/>
              <a:ahLst/>
              <a:cxnLst/>
              <a:rect l="0" t="0" r="0" b="0"/>
              <a:pathLst>
                <a:path w="189663" h="233067">
                  <a:moveTo>
                    <a:pt x="105406" y="24970"/>
                  </a:moveTo>
                  <a:lnTo>
                    <a:pt x="94228" y="13791"/>
                  </a:lnTo>
                  <a:lnTo>
                    <a:pt x="64920" y="1251"/>
                  </a:lnTo>
                  <a:lnTo>
                    <a:pt x="42959" y="0"/>
                  </a:lnTo>
                  <a:lnTo>
                    <a:pt x="22670" y="4513"/>
                  </a:lnTo>
                  <a:lnTo>
                    <a:pt x="5854" y="14318"/>
                  </a:lnTo>
                  <a:lnTo>
                    <a:pt x="1603" y="22548"/>
                  </a:lnTo>
                  <a:lnTo>
                    <a:pt x="0" y="44170"/>
                  </a:lnTo>
                  <a:lnTo>
                    <a:pt x="3550" y="54148"/>
                  </a:lnTo>
                  <a:lnTo>
                    <a:pt x="16853" y="71473"/>
                  </a:lnTo>
                  <a:lnTo>
                    <a:pt x="37583" y="80733"/>
                  </a:lnTo>
                  <a:lnTo>
                    <a:pt x="95436" y="95571"/>
                  </a:lnTo>
                  <a:lnTo>
                    <a:pt x="145205" y="112398"/>
                  </a:lnTo>
                  <a:lnTo>
                    <a:pt x="166378" y="125828"/>
                  </a:lnTo>
                  <a:lnTo>
                    <a:pt x="183588" y="143495"/>
                  </a:lnTo>
                  <a:lnTo>
                    <a:pt x="187943" y="154290"/>
                  </a:lnTo>
                  <a:lnTo>
                    <a:pt x="189662" y="178761"/>
                  </a:lnTo>
                  <a:lnTo>
                    <a:pt x="178465" y="213257"/>
                  </a:lnTo>
                  <a:lnTo>
                    <a:pt x="170490" y="220685"/>
                  </a:lnTo>
                  <a:lnTo>
                    <a:pt x="149150" y="228937"/>
                  </a:lnTo>
                  <a:lnTo>
                    <a:pt x="90087" y="233066"/>
                  </a:lnTo>
                  <a:lnTo>
                    <a:pt x="41506" y="226949"/>
                  </a:lnTo>
                  <a:lnTo>
                    <a:pt x="21179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143583" y="1547438"/>
              <a:ext cx="160243" cy="504631"/>
            </a:xfrm>
            <a:custGeom>
              <a:avLst/>
              <a:gdLst/>
              <a:ahLst/>
              <a:cxnLst/>
              <a:rect l="0" t="0" r="0" b="0"/>
              <a:pathLst>
                <a:path w="160243" h="504631">
                  <a:moveTo>
                    <a:pt x="37267" y="200292"/>
                  </a:moveTo>
                  <a:lnTo>
                    <a:pt x="40386" y="254437"/>
                  </a:lnTo>
                  <a:lnTo>
                    <a:pt x="46332" y="314973"/>
                  </a:lnTo>
                  <a:lnTo>
                    <a:pt x="54742" y="376020"/>
                  </a:lnTo>
                  <a:lnTo>
                    <a:pt x="57263" y="424845"/>
                  </a:lnTo>
                  <a:lnTo>
                    <a:pt x="58115" y="483857"/>
                  </a:lnTo>
                  <a:lnTo>
                    <a:pt x="57061" y="504136"/>
                  </a:lnTo>
                  <a:lnTo>
                    <a:pt x="55142" y="504630"/>
                  </a:lnTo>
                  <a:lnTo>
                    <a:pt x="52693" y="501450"/>
                  </a:lnTo>
                  <a:lnTo>
                    <a:pt x="36988" y="443877"/>
                  </a:lnTo>
                  <a:lnTo>
                    <a:pt x="29775" y="387109"/>
                  </a:lnTo>
                  <a:lnTo>
                    <a:pt x="24518" y="335194"/>
                  </a:lnTo>
                  <a:lnTo>
                    <a:pt x="15552" y="288226"/>
                  </a:lnTo>
                  <a:lnTo>
                    <a:pt x="8606" y="229856"/>
                  </a:lnTo>
                  <a:lnTo>
                    <a:pt x="3428" y="177466"/>
                  </a:lnTo>
                  <a:lnTo>
                    <a:pt x="0" y="149203"/>
                  </a:lnTo>
                  <a:lnTo>
                    <a:pt x="4648" y="100407"/>
                  </a:lnTo>
                  <a:lnTo>
                    <a:pt x="14604" y="52413"/>
                  </a:lnTo>
                  <a:lnTo>
                    <a:pt x="31852" y="21815"/>
                  </a:lnTo>
                  <a:lnTo>
                    <a:pt x="44998" y="5546"/>
                  </a:lnTo>
                  <a:lnTo>
                    <a:pt x="52950" y="1441"/>
                  </a:lnTo>
                  <a:lnTo>
                    <a:pt x="71143" y="0"/>
                  </a:lnTo>
                  <a:lnTo>
                    <a:pt x="101117" y="11355"/>
                  </a:lnTo>
                  <a:lnTo>
                    <a:pt x="132224" y="35126"/>
                  </a:lnTo>
                  <a:lnTo>
                    <a:pt x="146930" y="57475"/>
                  </a:lnTo>
                  <a:lnTo>
                    <a:pt x="156196" y="83005"/>
                  </a:lnTo>
                  <a:lnTo>
                    <a:pt x="160242" y="123686"/>
                  </a:lnTo>
                  <a:lnTo>
                    <a:pt x="157043" y="151427"/>
                  </a:lnTo>
                  <a:lnTo>
                    <a:pt x="145483" y="176235"/>
                  </a:lnTo>
                  <a:lnTo>
                    <a:pt x="128647" y="196619"/>
                  </a:lnTo>
                  <a:lnTo>
                    <a:pt x="109465" y="209578"/>
                  </a:lnTo>
                  <a:lnTo>
                    <a:pt x="89242" y="212998"/>
                  </a:lnTo>
                  <a:lnTo>
                    <a:pt x="37267" y="210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340972" y="1316062"/>
              <a:ext cx="18863" cy="473783"/>
            </a:xfrm>
            <a:custGeom>
              <a:avLst/>
              <a:gdLst/>
              <a:ahLst/>
              <a:cxnLst/>
              <a:rect l="0" t="0" r="0" b="0"/>
              <a:pathLst>
                <a:path w="18863" h="473783">
                  <a:moveTo>
                    <a:pt x="8334" y="0"/>
                  </a:moveTo>
                  <a:lnTo>
                    <a:pt x="0" y="60383"/>
                  </a:lnTo>
                  <a:lnTo>
                    <a:pt x="3828" y="121632"/>
                  </a:lnTo>
                  <a:lnTo>
                    <a:pt x="7444" y="179440"/>
                  </a:lnTo>
                  <a:lnTo>
                    <a:pt x="8070" y="242940"/>
                  </a:lnTo>
                  <a:lnTo>
                    <a:pt x="8217" y="289687"/>
                  </a:lnTo>
                  <a:lnTo>
                    <a:pt x="13888" y="350865"/>
                  </a:lnTo>
                  <a:lnTo>
                    <a:pt x="17389" y="400448"/>
                  </a:lnTo>
                  <a:lnTo>
                    <a:pt x="18669" y="460890"/>
                  </a:lnTo>
                  <a:lnTo>
                    <a:pt x="1886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15198" y="1585921"/>
              <a:ext cx="165736" cy="203924"/>
            </a:xfrm>
            <a:custGeom>
              <a:avLst/>
              <a:gdLst/>
              <a:ahLst/>
              <a:cxnLst/>
              <a:rect l="0" t="0" r="0" b="0"/>
              <a:pathLst>
                <a:path w="165736" h="203924">
                  <a:moveTo>
                    <a:pt x="49921" y="151281"/>
                  </a:moveTo>
                  <a:lnTo>
                    <a:pt x="79230" y="116383"/>
                  </a:lnTo>
                  <a:lnTo>
                    <a:pt x="93830" y="87128"/>
                  </a:lnTo>
                  <a:lnTo>
                    <a:pt x="99976" y="50644"/>
                  </a:lnTo>
                  <a:lnTo>
                    <a:pt x="95174" y="27005"/>
                  </a:lnTo>
                  <a:lnTo>
                    <a:pt x="90618" y="15788"/>
                  </a:lnTo>
                  <a:lnTo>
                    <a:pt x="82902" y="8309"/>
                  </a:lnTo>
                  <a:lnTo>
                    <a:pt x="61849" y="0"/>
                  </a:lnTo>
                  <a:lnTo>
                    <a:pt x="52024" y="1294"/>
                  </a:lnTo>
                  <a:lnTo>
                    <a:pt x="34868" y="12090"/>
                  </a:lnTo>
                  <a:lnTo>
                    <a:pt x="22564" y="31706"/>
                  </a:lnTo>
                  <a:lnTo>
                    <a:pt x="2515" y="88784"/>
                  </a:lnTo>
                  <a:lnTo>
                    <a:pt x="0" y="126784"/>
                  </a:lnTo>
                  <a:lnTo>
                    <a:pt x="3558" y="149752"/>
                  </a:lnTo>
                  <a:lnTo>
                    <a:pt x="12157" y="168539"/>
                  </a:lnTo>
                  <a:lnTo>
                    <a:pt x="17726" y="176824"/>
                  </a:lnTo>
                  <a:lnTo>
                    <a:pt x="26118" y="181178"/>
                  </a:lnTo>
                  <a:lnTo>
                    <a:pt x="47921" y="182896"/>
                  </a:lnTo>
                  <a:lnTo>
                    <a:pt x="66969" y="176640"/>
                  </a:lnTo>
                  <a:lnTo>
                    <a:pt x="75325" y="171697"/>
                  </a:lnTo>
                  <a:lnTo>
                    <a:pt x="87728" y="150606"/>
                  </a:lnTo>
                  <a:lnTo>
                    <a:pt x="105222" y="100585"/>
                  </a:lnTo>
                  <a:lnTo>
                    <a:pt x="107846" y="97596"/>
                  </a:lnTo>
                  <a:lnTo>
                    <a:pt x="109595" y="100283"/>
                  </a:lnTo>
                  <a:lnTo>
                    <a:pt x="127542" y="162522"/>
                  </a:lnTo>
                  <a:lnTo>
                    <a:pt x="143369" y="188017"/>
                  </a:lnTo>
                  <a:lnTo>
                    <a:pt x="153065" y="196854"/>
                  </a:lnTo>
                  <a:lnTo>
                    <a:pt x="165735" y="203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604831" y="1577237"/>
              <a:ext cx="242034" cy="202080"/>
            </a:xfrm>
            <a:custGeom>
              <a:avLst/>
              <a:gdLst/>
              <a:ahLst/>
              <a:cxnLst/>
              <a:rect l="0" t="0" r="0" b="0"/>
              <a:pathLst>
                <a:path w="242034" h="202080">
                  <a:moveTo>
                    <a:pt x="102443" y="44151"/>
                  </a:moveTo>
                  <a:lnTo>
                    <a:pt x="96855" y="27384"/>
                  </a:lnTo>
                  <a:lnTo>
                    <a:pt x="84751" y="16032"/>
                  </a:lnTo>
                  <a:lnTo>
                    <a:pt x="76611" y="11367"/>
                  </a:lnTo>
                  <a:lnTo>
                    <a:pt x="58207" y="9303"/>
                  </a:lnTo>
                  <a:lnTo>
                    <a:pt x="48386" y="10391"/>
                  </a:lnTo>
                  <a:lnTo>
                    <a:pt x="31235" y="20958"/>
                  </a:lnTo>
                  <a:lnTo>
                    <a:pt x="16983" y="37353"/>
                  </a:lnTo>
                  <a:lnTo>
                    <a:pt x="6749" y="56337"/>
                  </a:lnTo>
                  <a:lnTo>
                    <a:pt x="0" y="92346"/>
                  </a:lnTo>
                  <a:lnTo>
                    <a:pt x="3590" y="127061"/>
                  </a:lnTo>
                  <a:lnTo>
                    <a:pt x="17652" y="159574"/>
                  </a:lnTo>
                  <a:lnTo>
                    <a:pt x="42225" y="185845"/>
                  </a:lnTo>
                  <a:lnTo>
                    <a:pt x="50599" y="188917"/>
                  </a:lnTo>
                  <a:lnTo>
                    <a:pt x="58522" y="188625"/>
                  </a:lnTo>
                  <a:lnTo>
                    <a:pt x="73565" y="182061"/>
                  </a:lnTo>
                  <a:lnTo>
                    <a:pt x="88049" y="171345"/>
                  </a:lnTo>
                  <a:lnTo>
                    <a:pt x="110345" y="139336"/>
                  </a:lnTo>
                  <a:lnTo>
                    <a:pt x="136370" y="123567"/>
                  </a:lnTo>
                  <a:lnTo>
                    <a:pt x="196235" y="92091"/>
                  </a:lnTo>
                  <a:lnTo>
                    <a:pt x="212759" y="78716"/>
                  </a:lnTo>
                  <a:lnTo>
                    <a:pt x="229626" y="52443"/>
                  </a:lnTo>
                  <a:lnTo>
                    <a:pt x="242033" y="22431"/>
                  </a:lnTo>
                  <a:lnTo>
                    <a:pt x="241126" y="14464"/>
                  </a:lnTo>
                  <a:lnTo>
                    <a:pt x="237013" y="7982"/>
                  </a:lnTo>
                  <a:lnTo>
                    <a:pt x="230761" y="2491"/>
                  </a:lnTo>
                  <a:lnTo>
                    <a:pt x="223083" y="0"/>
                  </a:lnTo>
                  <a:lnTo>
                    <a:pt x="205194" y="352"/>
                  </a:lnTo>
                  <a:lnTo>
                    <a:pt x="188665" y="7527"/>
                  </a:lnTo>
                  <a:lnTo>
                    <a:pt x="180981" y="12716"/>
                  </a:lnTo>
                  <a:lnTo>
                    <a:pt x="158990" y="42376"/>
                  </a:lnTo>
                  <a:lnTo>
                    <a:pt x="148834" y="86389"/>
                  </a:lnTo>
                  <a:lnTo>
                    <a:pt x="153808" y="136852"/>
                  </a:lnTo>
                  <a:lnTo>
                    <a:pt x="159587" y="159051"/>
                  </a:lnTo>
                  <a:lnTo>
                    <a:pt x="172294" y="177496"/>
                  </a:lnTo>
                  <a:lnTo>
                    <a:pt x="180596" y="185690"/>
                  </a:lnTo>
                  <a:lnTo>
                    <a:pt x="199179" y="194795"/>
                  </a:lnTo>
                  <a:lnTo>
                    <a:pt x="228785" y="202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959958" y="175825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69060" y="2305741"/>
            <a:ext cx="8911832" cy="659307"/>
            <a:chOff x="469060" y="2305741"/>
            <a:chExt cx="8911832" cy="659307"/>
          </a:xfrm>
        </p:grpSpPr>
        <p:sp>
          <p:nvSpPr>
            <p:cNvPr id="91" name="Freeform 90"/>
            <p:cNvSpPr/>
            <p:nvPr/>
          </p:nvSpPr>
          <p:spPr>
            <a:xfrm>
              <a:off x="587534" y="2516310"/>
              <a:ext cx="167137" cy="332107"/>
            </a:xfrm>
            <a:custGeom>
              <a:avLst/>
              <a:gdLst/>
              <a:ahLst/>
              <a:cxnLst/>
              <a:rect l="0" t="0" r="0" b="0"/>
              <a:pathLst>
                <a:path w="167137" h="332107">
                  <a:moveTo>
                    <a:pt x="54704" y="0"/>
                  </a:moveTo>
                  <a:lnTo>
                    <a:pt x="27193" y="53875"/>
                  </a:lnTo>
                  <a:lnTo>
                    <a:pt x="15097" y="83424"/>
                  </a:lnTo>
                  <a:lnTo>
                    <a:pt x="3566" y="99858"/>
                  </a:lnTo>
                  <a:lnTo>
                    <a:pt x="725" y="101667"/>
                  </a:lnTo>
                  <a:lnTo>
                    <a:pt x="0" y="99364"/>
                  </a:lnTo>
                  <a:lnTo>
                    <a:pt x="687" y="94319"/>
                  </a:lnTo>
                  <a:lnTo>
                    <a:pt x="18601" y="62175"/>
                  </a:lnTo>
                  <a:lnTo>
                    <a:pt x="31249" y="46741"/>
                  </a:lnTo>
                  <a:lnTo>
                    <a:pt x="57113" y="30487"/>
                  </a:lnTo>
                  <a:lnTo>
                    <a:pt x="79951" y="28368"/>
                  </a:lnTo>
                  <a:lnTo>
                    <a:pt x="92592" y="29441"/>
                  </a:lnTo>
                  <a:lnTo>
                    <a:pt x="101020" y="34835"/>
                  </a:lnTo>
                  <a:lnTo>
                    <a:pt x="106638" y="43111"/>
                  </a:lnTo>
                  <a:lnTo>
                    <a:pt x="110384" y="53307"/>
                  </a:lnTo>
                  <a:lnTo>
                    <a:pt x="110066" y="90014"/>
                  </a:lnTo>
                  <a:lnTo>
                    <a:pt x="102563" y="124937"/>
                  </a:lnTo>
                  <a:lnTo>
                    <a:pt x="90013" y="143655"/>
                  </a:lnTo>
                  <a:lnTo>
                    <a:pt x="78585" y="155094"/>
                  </a:lnTo>
                  <a:lnTo>
                    <a:pt x="81306" y="152379"/>
                  </a:lnTo>
                  <a:lnTo>
                    <a:pt x="96553" y="152732"/>
                  </a:lnTo>
                  <a:lnTo>
                    <a:pt x="117757" y="157958"/>
                  </a:lnTo>
                  <a:lnTo>
                    <a:pt x="138879" y="168080"/>
                  </a:lnTo>
                  <a:lnTo>
                    <a:pt x="153726" y="183497"/>
                  </a:lnTo>
                  <a:lnTo>
                    <a:pt x="163055" y="203217"/>
                  </a:lnTo>
                  <a:lnTo>
                    <a:pt x="167136" y="239457"/>
                  </a:lnTo>
                  <a:lnTo>
                    <a:pt x="160287" y="272942"/>
                  </a:lnTo>
                  <a:lnTo>
                    <a:pt x="149983" y="294443"/>
                  </a:lnTo>
                  <a:lnTo>
                    <a:pt x="125439" y="320689"/>
                  </a:lnTo>
                  <a:lnTo>
                    <a:pt x="102909" y="329702"/>
                  </a:lnTo>
                  <a:lnTo>
                    <a:pt x="90350" y="332106"/>
                  </a:lnTo>
                  <a:lnTo>
                    <a:pt x="67037" y="328537"/>
                  </a:lnTo>
                  <a:lnTo>
                    <a:pt x="3364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9060" y="2415488"/>
              <a:ext cx="444656" cy="549560"/>
            </a:xfrm>
            <a:custGeom>
              <a:avLst/>
              <a:gdLst/>
              <a:ahLst/>
              <a:cxnLst/>
              <a:rect l="0" t="0" r="0" b="0"/>
              <a:pathLst>
                <a:path w="444656" h="549560">
                  <a:moveTo>
                    <a:pt x="299520" y="6066"/>
                  </a:moveTo>
                  <a:lnTo>
                    <a:pt x="256828" y="2946"/>
                  </a:lnTo>
                  <a:lnTo>
                    <a:pt x="233752" y="0"/>
                  </a:lnTo>
                  <a:lnTo>
                    <a:pt x="189046" y="6088"/>
                  </a:lnTo>
                  <a:lnTo>
                    <a:pt x="134545" y="28514"/>
                  </a:lnTo>
                  <a:lnTo>
                    <a:pt x="112724" y="42949"/>
                  </a:lnTo>
                  <a:lnTo>
                    <a:pt x="64930" y="101288"/>
                  </a:lnTo>
                  <a:lnTo>
                    <a:pt x="44658" y="134885"/>
                  </a:lnTo>
                  <a:lnTo>
                    <a:pt x="23616" y="191216"/>
                  </a:lnTo>
                  <a:lnTo>
                    <a:pt x="13119" y="215867"/>
                  </a:lnTo>
                  <a:lnTo>
                    <a:pt x="3261" y="272939"/>
                  </a:lnTo>
                  <a:lnTo>
                    <a:pt x="0" y="326125"/>
                  </a:lnTo>
                  <a:lnTo>
                    <a:pt x="6442" y="376979"/>
                  </a:lnTo>
                  <a:lnTo>
                    <a:pt x="19100" y="431193"/>
                  </a:lnTo>
                  <a:lnTo>
                    <a:pt x="41271" y="477386"/>
                  </a:lnTo>
                  <a:lnTo>
                    <a:pt x="62474" y="502646"/>
                  </a:lnTo>
                  <a:lnTo>
                    <a:pt x="110680" y="539277"/>
                  </a:lnTo>
                  <a:lnTo>
                    <a:pt x="134483" y="547205"/>
                  </a:lnTo>
                  <a:lnTo>
                    <a:pt x="160659" y="549559"/>
                  </a:lnTo>
                  <a:lnTo>
                    <a:pt x="223941" y="538522"/>
                  </a:lnTo>
                  <a:lnTo>
                    <a:pt x="278215" y="518713"/>
                  </a:lnTo>
                  <a:lnTo>
                    <a:pt x="338493" y="479563"/>
                  </a:lnTo>
                  <a:lnTo>
                    <a:pt x="390583" y="425110"/>
                  </a:lnTo>
                  <a:lnTo>
                    <a:pt x="417637" y="383508"/>
                  </a:lnTo>
                  <a:lnTo>
                    <a:pt x="439279" y="323330"/>
                  </a:lnTo>
                  <a:lnTo>
                    <a:pt x="444655" y="285164"/>
                  </a:lnTo>
                  <a:lnTo>
                    <a:pt x="440659" y="244220"/>
                  </a:lnTo>
                  <a:lnTo>
                    <a:pt x="421592" y="188463"/>
                  </a:lnTo>
                  <a:lnTo>
                    <a:pt x="402228" y="135509"/>
                  </a:lnTo>
                  <a:lnTo>
                    <a:pt x="370631" y="90906"/>
                  </a:lnTo>
                  <a:lnTo>
                    <a:pt x="329424" y="50641"/>
                  </a:lnTo>
                  <a:lnTo>
                    <a:pt x="283677" y="28996"/>
                  </a:lnTo>
                  <a:lnTo>
                    <a:pt x="257406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252891" y="2453139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47998"/>
                  </a:lnTo>
                  <a:lnTo>
                    <a:pt x="9878" y="203339"/>
                  </a:lnTo>
                  <a:lnTo>
                    <a:pt x="10335" y="261070"/>
                  </a:lnTo>
                  <a:lnTo>
                    <a:pt x="10471" y="312101"/>
                  </a:lnTo>
                  <a:lnTo>
                    <a:pt x="10511" y="353737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94963" y="2442611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79648" y="0"/>
                  </a:lnTo>
                  <a:lnTo>
                    <a:pt x="218756" y="0"/>
                  </a:lnTo>
                  <a:lnTo>
                    <a:pt x="155886" y="8333"/>
                  </a:lnTo>
                  <a:lnTo>
                    <a:pt x="101372" y="15684"/>
                  </a:lnTo>
                  <a:lnTo>
                    <a:pt x="46714" y="272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04752" y="2421554"/>
              <a:ext cx="364036" cy="371706"/>
            </a:xfrm>
            <a:custGeom>
              <a:avLst/>
              <a:gdLst/>
              <a:ahLst/>
              <a:cxnLst/>
              <a:rect l="0" t="0" r="0" b="0"/>
              <a:pathLst>
                <a:path w="364036" h="371706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5608" y="146453"/>
                  </a:lnTo>
                  <a:lnTo>
                    <a:pt x="11565" y="206223"/>
                  </a:lnTo>
                  <a:lnTo>
                    <a:pt x="24007" y="260231"/>
                  </a:lnTo>
                  <a:lnTo>
                    <a:pt x="34610" y="315959"/>
                  </a:lnTo>
                  <a:lnTo>
                    <a:pt x="36300" y="334619"/>
                  </a:lnTo>
                  <a:lnTo>
                    <a:pt x="36750" y="333043"/>
                  </a:lnTo>
                  <a:lnTo>
                    <a:pt x="40692" y="274672"/>
                  </a:lnTo>
                  <a:lnTo>
                    <a:pt x="56769" y="222391"/>
                  </a:lnTo>
                  <a:lnTo>
                    <a:pt x="67985" y="205685"/>
                  </a:lnTo>
                  <a:lnTo>
                    <a:pt x="75422" y="202634"/>
                  </a:lnTo>
                  <a:lnTo>
                    <a:pt x="83889" y="202940"/>
                  </a:lnTo>
                  <a:lnTo>
                    <a:pt x="93043" y="205483"/>
                  </a:lnTo>
                  <a:lnTo>
                    <a:pt x="100315" y="210688"/>
                  </a:lnTo>
                  <a:lnTo>
                    <a:pt x="111516" y="225830"/>
                  </a:lnTo>
                  <a:lnTo>
                    <a:pt x="131968" y="277484"/>
                  </a:lnTo>
                  <a:lnTo>
                    <a:pt x="146359" y="325043"/>
                  </a:lnTo>
                  <a:lnTo>
                    <a:pt x="149898" y="328999"/>
                  </a:lnTo>
                  <a:lnTo>
                    <a:pt x="153426" y="328127"/>
                  </a:lnTo>
                  <a:lnTo>
                    <a:pt x="160467" y="317800"/>
                  </a:lnTo>
                  <a:lnTo>
                    <a:pt x="183618" y="272611"/>
                  </a:lnTo>
                  <a:lnTo>
                    <a:pt x="199622" y="258421"/>
                  </a:lnTo>
                  <a:lnTo>
                    <a:pt x="249924" y="235892"/>
                  </a:lnTo>
                  <a:lnTo>
                    <a:pt x="286031" y="223662"/>
                  </a:lnTo>
                  <a:lnTo>
                    <a:pt x="304410" y="212099"/>
                  </a:lnTo>
                  <a:lnTo>
                    <a:pt x="317258" y="196042"/>
                  </a:lnTo>
                  <a:lnTo>
                    <a:pt x="322322" y="186847"/>
                  </a:lnTo>
                  <a:lnTo>
                    <a:pt x="323358" y="178377"/>
                  </a:lnTo>
                  <a:lnTo>
                    <a:pt x="318270" y="162727"/>
                  </a:lnTo>
                  <a:lnTo>
                    <a:pt x="311298" y="157617"/>
                  </a:lnTo>
                  <a:lnTo>
                    <a:pt x="291073" y="151941"/>
                  </a:lnTo>
                  <a:lnTo>
                    <a:pt x="258969" y="154334"/>
                  </a:lnTo>
                  <a:lnTo>
                    <a:pt x="240910" y="162569"/>
                  </a:lnTo>
                  <a:lnTo>
                    <a:pt x="210253" y="186920"/>
                  </a:lnTo>
                  <a:lnTo>
                    <a:pt x="194338" y="218511"/>
                  </a:lnTo>
                  <a:lnTo>
                    <a:pt x="192298" y="244125"/>
                  </a:lnTo>
                  <a:lnTo>
                    <a:pt x="194931" y="298696"/>
                  </a:lnTo>
                  <a:lnTo>
                    <a:pt x="201530" y="320317"/>
                  </a:lnTo>
                  <a:lnTo>
                    <a:pt x="224831" y="353261"/>
                  </a:lnTo>
                  <a:lnTo>
                    <a:pt x="250650" y="369572"/>
                  </a:lnTo>
                  <a:lnTo>
                    <a:pt x="270358" y="371705"/>
                  </a:lnTo>
                  <a:lnTo>
                    <a:pt x="290815" y="367583"/>
                  </a:lnTo>
                  <a:lnTo>
                    <a:pt x="350039" y="335046"/>
                  </a:lnTo>
                  <a:lnTo>
                    <a:pt x="36403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79357" y="2411026"/>
              <a:ext cx="31586" cy="42114"/>
            </a:xfrm>
            <a:custGeom>
              <a:avLst/>
              <a:gdLst/>
              <a:ahLst/>
              <a:cxnLst/>
              <a:rect l="0" t="0" r="0" b="0"/>
              <a:pathLst>
                <a:path w="31586" h="42114">
                  <a:moveTo>
                    <a:pt x="31585" y="42113"/>
                  </a:moveTo>
                  <a:lnTo>
                    <a:pt x="11799" y="19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63585" y="2389969"/>
              <a:ext cx="21058" cy="42114"/>
            </a:xfrm>
            <a:custGeom>
              <a:avLst/>
              <a:gdLst/>
              <a:ahLst/>
              <a:cxnLst/>
              <a:rect l="0" t="0" r="0" b="0"/>
              <a:pathLst>
                <a:path w="21058" h="42114">
                  <a:moveTo>
                    <a:pt x="21057" y="42113"/>
                  </a:moveTo>
                  <a:lnTo>
                    <a:pt x="9604" y="13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37285" y="234785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15684" y="174662"/>
                  </a:lnTo>
                  <a:lnTo>
                    <a:pt x="19465" y="226057"/>
                  </a:lnTo>
                  <a:lnTo>
                    <a:pt x="26174" y="280150"/>
                  </a:lnTo>
                  <a:lnTo>
                    <a:pt x="31686" y="34008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21512" y="2515923"/>
              <a:ext cx="136872" cy="224573"/>
            </a:xfrm>
            <a:custGeom>
              <a:avLst/>
              <a:gdLst/>
              <a:ahLst/>
              <a:cxnLst/>
              <a:rect l="0" t="0" r="0" b="0"/>
              <a:pathLst>
                <a:path w="136872" h="224573">
                  <a:moveTo>
                    <a:pt x="0" y="116201"/>
                  </a:moveTo>
                  <a:lnTo>
                    <a:pt x="34898" y="86893"/>
                  </a:lnTo>
                  <a:lnTo>
                    <a:pt x="92998" y="61201"/>
                  </a:lnTo>
                  <a:lnTo>
                    <a:pt x="104113" y="54968"/>
                  </a:lnTo>
                  <a:lnTo>
                    <a:pt x="110353" y="47303"/>
                  </a:lnTo>
                  <a:lnTo>
                    <a:pt x="113343" y="38683"/>
                  </a:lnTo>
                  <a:lnTo>
                    <a:pt x="114167" y="29428"/>
                  </a:lnTo>
                  <a:lnTo>
                    <a:pt x="111206" y="20917"/>
                  </a:lnTo>
                  <a:lnTo>
                    <a:pt x="98558" y="5222"/>
                  </a:lnTo>
                  <a:lnTo>
                    <a:pt x="89102" y="1271"/>
                  </a:lnTo>
                  <a:lnTo>
                    <a:pt x="66117" y="0"/>
                  </a:lnTo>
                  <a:lnTo>
                    <a:pt x="46543" y="6455"/>
                  </a:lnTo>
                  <a:lnTo>
                    <a:pt x="38048" y="11451"/>
                  </a:lnTo>
                  <a:lnTo>
                    <a:pt x="25489" y="29481"/>
                  </a:lnTo>
                  <a:lnTo>
                    <a:pt x="7895" y="79184"/>
                  </a:lnTo>
                  <a:lnTo>
                    <a:pt x="9748" y="103258"/>
                  </a:lnTo>
                  <a:lnTo>
                    <a:pt x="29143" y="157997"/>
                  </a:lnTo>
                  <a:lnTo>
                    <a:pt x="60265" y="205326"/>
                  </a:lnTo>
                  <a:lnTo>
                    <a:pt x="86487" y="222287"/>
                  </a:lnTo>
                  <a:lnTo>
                    <a:pt x="106289" y="224572"/>
                  </a:lnTo>
                  <a:lnTo>
                    <a:pt x="136871" y="2214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82258" y="2526522"/>
              <a:ext cx="197224" cy="189831"/>
            </a:xfrm>
            <a:custGeom>
              <a:avLst/>
              <a:gdLst/>
              <a:ahLst/>
              <a:cxnLst/>
              <a:rect l="0" t="0" r="0" b="0"/>
              <a:pathLst>
                <a:path w="197224" h="189831">
                  <a:moveTo>
                    <a:pt x="102467" y="158244"/>
                  </a:moveTo>
                  <a:lnTo>
                    <a:pt x="110800" y="120766"/>
                  </a:lnTo>
                  <a:lnTo>
                    <a:pt x="106973" y="63754"/>
                  </a:lnTo>
                  <a:lnTo>
                    <a:pt x="98230" y="39819"/>
                  </a:lnTo>
                  <a:lnTo>
                    <a:pt x="73554" y="5390"/>
                  </a:lnTo>
                  <a:lnTo>
                    <a:pt x="65644" y="1360"/>
                  </a:lnTo>
                  <a:lnTo>
                    <a:pt x="47497" y="0"/>
                  </a:lnTo>
                  <a:lnTo>
                    <a:pt x="30853" y="6415"/>
                  </a:lnTo>
                  <a:lnTo>
                    <a:pt x="23139" y="11402"/>
                  </a:lnTo>
                  <a:lnTo>
                    <a:pt x="11448" y="26301"/>
                  </a:lnTo>
                  <a:lnTo>
                    <a:pt x="6693" y="35187"/>
                  </a:lnTo>
                  <a:lnTo>
                    <a:pt x="0" y="75639"/>
                  </a:lnTo>
                  <a:lnTo>
                    <a:pt x="6144" y="132136"/>
                  </a:lnTo>
                  <a:lnTo>
                    <a:pt x="16475" y="166106"/>
                  </a:lnTo>
                  <a:lnTo>
                    <a:pt x="27594" y="183575"/>
                  </a:lnTo>
                  <a:lnTo>
                    <a:pt x="35004" y="186830"/>
                  </a:lnTo>
                  <a:lnTo>
                    <a:pt x="43454" y="186660"/>
                  </a:lnTo>
                  <a:lnTo>
                    <a:pt x="52596" y="184207"/>
                  </a:lnTo>
                  <a:lnTo>
                    <a:pt x="68994" y="172123"/>
                  </a:lnTo>
                  <a:lnTo>
                    <a:pt x="82911" y="153884"/>
                  </a:lnTo>
                  <a:lnTo>
                    <a:pt x="105250" y="96117"/>
                  </a:lnTo>
                  <a:lnTo>
                    <a:pt x="109001" y="93429"/>
                  </a:lnTo>
                  <a:lnTo>
                    <a:pt x="112672" y="96317"/>
                  </a:lnTo>
                  <a:lnTo>
                    <a:pt x="143132" y="153344"/>
                  </a:lnTo>
                  <a:lnTo>
                    <a:pt x="175620" y="180197"/>
                  </a:lnTo>
                  <a:lnTo>
                    <a:pt x="197223" y="189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68953" y="2547896"/>
              <a:ext cx="126343" cy="155293"/>
            </a:xfrm>
            <a:custGeom>
              <a:avLst/>
              <a:gdLst/>
              <a:ahLst/>
              <a:cxnLst/>
              <a:rect l="0" t="0" r="0" b="0"/>
              <a:pathLst>
                <a:path w="126343" h="155293">
                  <a:moveTo>
                    <a:pt x="0" y="0"/>
                  </a:moveTo>
                  <a:lnTo>
                    <a:pt x="14654" y="58617"/>
                  </a:lnTo>
                  <a:lnTo>
                    <a:pt x="40000" y="115214"/>
                  </a:lnTo>
                  <a:lnTo>
                    <a:pt x="55135" y="144102"/>
                  </a:lnTo>
                  <a:lnTo>
                    <a:pt x="61323" y="152220"/>
                  </a:lnTo>
                  <a:lnTo>
                    <a:pt x="67788" y="155292"/>
                  </a:lnTo>
                  <a:lnTo>
                    <a:pt x="74438" y="155001"/>
                  </a:lnTo>
                  <a:lnTo>
                    <a:pt x="81211" y="152467"/>
                  </a:lnTo>
                  <a:lnTo>
                    <a:pt x="91856" y="137173"/>
                  </a:lnTo>
                  <a:lnTo>
                    <a:pt x="99316" y="114778"/>
                  </a:lnTo>
                  <a:lnTo>
                    <a:pt x="110088" y="5412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47937" y="2515761"/>
              <a:ext cx="126343" cy="182616"/>
            </a:xfrm>
            <a:custGeom>
              <a:avLst/>
              <a:gdLst/>
              <a:ahLst/>
              <a:cxnLst/>
              <a:rect l="0" t="0" r="0" b="0"/>
              <a:pathLst>
                <a:path w="126343" h="182616">
                  <a:moveTo>
                    <a:pt x="0" y="74249"/>
                  </a:moveTo>
                  <a:lnTo>
                    <a:pt x="17981" y="89890"/>
                  </a:lnTo>
                  <a:lnTo>
                    <a:pt x="34898" y="97968"/>
                  </a:lnTo>
                  <a:lnTo>
                    <a:pt x="54115" y="99219"/>
                  </a:lnTo>
                  <a:lnTo>
                    <a:pt x="73184" y="94705"/>
                  </a:lnTo>
                  <a:lnTo>
                    <a:pt x="89458" y="84900"/>
                  </a:lnTo>
                  <a:lnTo>
                    <a:pt x="101371" y="66505"/>
                  </a:lnTo>
                  <a:lnTo>
                    <a:pt x="106185" y="55048"/>
                  </a:lnTo>
                  <a:lnTo>
                    <a:pt x="107055" y="45071"/>
                  </a:lnTo>
                  <a:lnTo>
                    <a:pt x="101782" y="27746"/>
                  </a:lnTo>
                  <a:lnTo>
                    <a:pt x="85660" y="4838"/>
                  </a:lnTo>
                  <a:lnTo>
                    <a:pt x="78164" y="1069"/>
                  </a:lnTo>
                  <a:lnTo>
                    <a:pt x="60476" y="0"/>
                  </a:lnTo>
                  <a:lnTo>
                    <a:pt x="52016" y="3693"/>
                  </a:lnTo>
                  <a:lnTo>
                    <a:pt x="14418" y="38875"/>
                  </a:lnTo>
                  <a:lnTo>
                    <a:pt x="6408" y="59307"/>
                  </a:lnTo>
                  <a:lnTo>
                    <a:pt x="4018" y="82816"/>
                  </a:lnTo>
                  <a:lnTo>
                    <a:pt x="6855" y="104963"/>
                  </a:lnTo>
                  <a:lnTo>
                    <a:pt x="20619" y="137162"/>
                  </a:lnTo>
                  <a:lnTo>
                    <a:pt x="39515" y="163340"/>
                  </a:lnTo>
                  <a:lnTo>
                    <a:pt x="65520" y="180325"/>
                  </a:lnTo>
                  <a:lnTo>
                    <a:pt x="85272" y="182615"/>
                  </a:lnTo>
                  <a:lnTo>
                    <a:pt x="126342" y="179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45659" y="2444806"/>
              <a:ext cx="166399" cy="233132"/>
            </a:xfrm>
            <a:custGeom>
              <a:avLst/>
              <a:gdLst/>
              <a:ahLst/>
              <a:cxnLst/>
              <a:rect l="0" t="0" r="0" b="0"/>
              <a:pathLst>
                <a:path w="166399" h="233132">
                  <a:moveTo>
                    <a:pt x="107605" y="8333"/>
                  </a:moveTo>
                  <a:lnTo>
                    <a:pt x="70127" y="0"/>
                  </a:lnTo>
                  <a:lnTo>
                    <a:pt x="46494" y="1120"/>
                  </a:lnTo>
                  <a:lnTo>
                    <a:pt x="24293" y="9417"/>
                  </a:lnTo>
                  <a:lnTo>
                    <a:pt x="8966" y="24023"/>
                  </a:lnTo>
                  <a:lnTo>
                    <a:pt x="3241" y="32831"/>
                  </a:lnTo>
                  <a:lnTo>
                    <a:pt x="0" y="55096"/>
                  </a:lnTo>
                  <a:lnTo>
                    <a:pt x="773" y="67585"/>
                  </a:lnTo>
                  <a:lnTo>
                    <a:pt x="5968" y="75910"/>
                  </a:lnTo>
                  <a:lnTo>
                    <a:pt x="14111" y="81461"/>
                  </a:lnTo>
                  <a:lnTo>
                    <a:pt x="47927" y="89272"/>
                  </a:lnTo>
                  <a:lnTo>
                    <a:pt x="106679" y="100534"/>
                  </a:lnTo>
                  <a:lnTo>
                    <a:pt x="128250" y="107023"/>
                  </a:lnTo>
                  <a:lnTo>
                    <a:pt x="146416" y="120046"/>
                  </a:lnTo>
                  <a:lnTo>
                    <a:pt x="154536" y="128432"/>
                  </a:lnTo>
                  <a:lnTo>
                    <a:pt x="163558" y="150228"/>
                  </a:lnTo>
                  <a:lnTo>
                    <a:pt x="166398" y="174343"/>
                  </a:lnTo>
                  <a:lnTo>
                    <a:pt x="163761" y="196759"/>
                  </a:lnTo>
                  <a:lnTo>
                    <a:pt x="159080" y="205310"/>
                  </a:lnTo>
                  <a:lnTo>
                    <a:pt x="144521" y="217932"/>
                  </a:lnTo>
                  <a:lnTo>
                    <a:pt x="116593" y="231614"/>
                  </a:lnTo>
                  <a:lnTo>
                    <a:pt x="96392" y="233131"/>
                  </a:lnTo>
                  <a:lnTo>
                    <a:pt x="78055" y="229906"/>
                  </a:lnTo>
                  <a:lnTo>
                    <a:pt x="54962" y="21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58549" y="2400497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0" y="73700"/>
                  </a:moveTo>
                  <a:lnTo>
                    <a:pt x="21331" y="15946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32248" y="2421554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63171"/>
                  </a:moveTo>
                  <a:lnTo>
                    <a:pt x="9576" y="39124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17544" y="2513147"/>
              <a:ext cx="209545" cy="192677"/>
            </a:xfrm>
            <a:custGeom>
              <a:avLst/>
              <a:gdLst/>
              <a:ahLst/>
              <a:cxnLst/>
              <a:rect l="0" t="0" r="0" b="0"/>
              <a:pathLst>
                <a:path w="209545" h="192677">
                  <a:moveTo>
                    <a:pt x="146373" y="87391"/>
                  </a:moveTo>
                  <a:lnTo>
                    <a:pt x="127245" y="34686"/>
                  </a:lnTo>
                  <a:lnTo>
                    <a:pt x="116034" y="18733"/>
                  </a:lnTo>
                  <a:lnTo>
                    <a:pt x="100134" y="6964"/>
                  </a:lnTo>
                  <a:lnTo>
                    <a:pt x="90980" y="2188"/>
                  </a:lnTo>
                  <a:lnTo>
                    <a:pt x="71451" y="0"/>
                  </a:lnTo>
                  <a:lnTo>
                    <a:pt x="52243" y="4097"/>
                  </a:lnTo>
                  <a:lnTo>
                    <a:pt x="35907" y="13717"/>
                  </a:lnTo>
                  <a:lnTo>
                    <a:pt x="23968" y="28911"/>
                  </a:lnTo>
                  <a:lnTo>
                    <a:pt x="6770" y="67261"/>
                  </a:lnTo>
                  <a:lnTo>
                    <a:pt x="0" y="130552"/>
                  </a:lnTo>
                  <a:lnTo>
                    <a:pt x="1770" y="155707"/>
                  </a:lnTo>
                  <a:lnTo>
                    <a:pt x="10355" y="174686"/>
                  </a:lnTo>
                  <a:lnTo>
                    <a:pt x="18259" y="180683"/>
                  </a:lnTo>
                  <a:lnTo>
                    <a:pt x="39521" y="187346"/>
                  </a:lnTo>
                  <a:lnTo>
                    <a:pt x="49402" y="186783"/>
                  </a:lnTo>
                  <a:lnTo>
                    <a:pt x="66620" y="179919"/>
                  </a:lnTo>
                  <a:lnTo>
                    <a:pt x="89467" y="162900"/>
                  </a:lnTo>
                  <a:lnTo>
                    <a:pt x="111054" y="137450"/>
                  </a:lnTo>
                  <a:lnTo>
                    <a:pt x="118977" y="114709"/>
                  </a:lnTo>
                  <a:lnTo>
                    <a:pt x="129653" y="67571"/>
                  </a:lnTo>
                  <a:lnTo>
                    <a:pt x="131717" y="64819"/>
                  </a:lnTo>
                  <a:lnTo>
                    <a:pt x="133093" y="67664"/>
                  </a:lnTo>
                  <a:lnTo>
                    <a:pt x="147055" y="128351"/>
                  </a:lnTo>
                  <a:lnTo>
                    <a:pt x="154865" y="148880"/>
                  </a:lnTo>
                  <a:lnTo>
                    <a:pt x="166135" y="165802"/>
                  </a:lnTo>
                  <a:lnTo>
                    <a:pt x="182062" y="178003"/>
                  </a:lnTo>
                  <a:lnTo>
                    <a:pt x="209544" y="192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48144" y="2495253"/>
              <a:ext cx="94758" cy="214103"/>
            </a:xfrm>
            <a:custGeom>
              <a:avLst/>
              <a:gdLst/>
              <a:ahLst/>
              <a:cxnLst/>
              <a:rect l="0" t="0" r="0" b="0"/>
              <a:pathLst>
                <a:path w="94758" h="214103">
                  <a:moveTo>
                    <a:pt x="0" y="94757"/>
                  </a:moveTo>
                  <a:lnTo>
                    <a:pt x="17959" y="158185"/>
                  </a:lnTo>
                  <a:lnTo>
                    <a:pt x="36301" y="214102"/>
                  </a:lnTo>
                  <a:lnTo>
                    <a:pt x="15298" y="155362"/>
                  </a:lnTo>
                  <a:lnTo>
                    <a:pt x="3921" y="94636"/>
                  </a:lnTo>
                  <a:lnTo>
                    <a:pt x="1743" y="68577"/>
                  </a:lnTo>
                  <a:lnTo>
                    <a:pt x="7014" y="47636"/>
                  </a:lnTo>
                  <a:lnTo>
                    <a:pt x="11695" y="38777"/>
                  </a:lnTo>
                  <a:lnTo>
                    <a:pt x="26255" y="25813"/>
                  </a:lnTo>
                  <a:lnTo>
                    <a:pt x="72045" y="530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74486" y="2531527"/>
              <a:ext cx="136872" cy="178044"/>
            </a:xfrm>
            <a:custGeom>
              <a:avLst/>
              <a:gdLst/>
              <a:ahLst/>
              <a:cxnLst/>
              <a:rect l="0" t="0" r="0" b="0"/>
              <a:pathLst>
                <a:path w="136872" h="178044">
                  <a:moveTo>
                    <a:pt x="0" y="79540"/>
                  </a:moveTo>
                  <a:lnTo>
                    <a:pt x="11179" y="90718"/>
                  </a:lnTo>
                  <a:lnTo>
                    <a:pt x="29145" y="96206"/>
                  </a:lnTo>
                  <a:lnTo>
                    <a:pt x="78807" y="99730"/>
                  </a:lnTo>
                  <a:lnTo>
                    <a:pt x="99756" y="93972"/>
                  </a:lnTo>
                  <a:lnTo>
                    <a:pt x="108618" y="89162"/>
                  </a:lnTo>
                  <a:lnTo>
                    <a:pt x="121584" y="74457"/>
                  </a:lnTo>
                  <a:lnTo>
                    <a:pt x="126680" y="65623"/>
                  </a:lnTo>
                  <a:lnTo>
                    <a:pt x="129222" y="46448"/>
                  </a:lnTo>
                  <a:lnTo>
                    <a:pt x="125283" y="27398"/>
                  </a:lnTo>
                  <a:lnTo>
                    <a:pt x="115733" y="11132"/>
                  </a:lnTo>
                  <a:lnTo>
                    <a:pt x="107571" y="5859"/>
                  </a:lnTo>
                  <a:lnTo>
                    <a:pt x="86024" y="0"/>
                  </a:lnTo>
                  <a:lnTo>
                    <a:pt x="76067" y="777"/>
                  </a:lnTo>
                  <a:lnTo>
                    <a:pt x="58764" y="7879"/>
                  </a:lnTo>
                  <a:lnTo>
                    <a:pt x="35869" y="25032"/>
                  </a:lnTo>
                  <a:lnTo>
                    <a:pt x="19857" y="50521"/>
                  </a:lnTo>
                  <a:lnTo>
                    <a:pt x="7703" y="85890"/>
                  </a:lnTo>
                  <a:lnTo>
                    <a:pt x="7872" y="126005"/>
                  </a:lnTo>
                  <a:lnTo>
                    <a:pt x="20920" y="161938"/>
                  </a:lnTo>
                  <a:lnTo>
                    <a:pt x="29155" y="169567"/>
                  </a:lnTo>
                  <a:lnTo>
                    <a:pt x="50782" y="178043"/>
                  </a:lnTo>
                  <a:lnTo>
                    <a:pt x="106521" y="176250"/>
                  </a:lnTo>
                  <a:lnTo>
                    <a:pt x="136871" y="174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06155" y="241102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0723" y="214939"/>
                  </a:lnTo>
                  <a:lnTo>
                    <a:pt x="18669" y="27009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32455" y="251631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83464" y="9066"/>
                  </a:lnTo>
                  <a:lnTo>
                    <a:pt x="2024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11440" y="2347854"/>
              <a:ext cx="326384" cy="346505"/>
            </a:xfrm>
            <a:custGeom>
              <a:avLst/>
              <a:gdLst/>
              <a:ahLst/>
              <a:cxnLst/>
              <a:rect l="0" t="0" r="0" b="0"/>
              <a:pathLst>
                <a:path w="326384" h="346505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7475" y="220805"/>
                  </a:lnTo>
                  <a:lnTo>
                    <a:pt x="23469" y="282479"/>
                  </a:lnTo>
                  <a:lnTo>
                    <a:pt x="29982" y="340068"/>
                  </a:lnTo>
                  <a:lnTo>
                    <a:pt x="29347" y="346035"/>
                  </a:lnTo>
                  <a:lnTo>
                    <a:pt x="27753" y="346504"/>
                  </a:lnTo>
                  <a:lnTo>
                    <a:pt x="25521" y="343307"/>
                  </a:lnTo>
                  <a:lnTo>
                    <a:pt x="21645" y="288824"/>
                  </a:lnTo>
                  <a:lnTo>
                    <a:pt x="26762" y="234607"/>
                  </a:lnTo>
                  <a:lnTo>
                    <a:pt x="41335" y="206514"/>
                  </a:lnTo>
                  <a:lnTo>
                    <a:pt x="49783" y="200847"/>
                  </a:lnTo>
                  <a:lnTo>
                    <a:pt x="71648" y="194551"/>
                  </a:lnTo>
                  <a:lnTo>
                    <a:pt x="81691" y="196381"/>
                  </a:lnTo>
                  <a:lnTo>
                    <a:pt x="99088" y="207774"/>
                  </a:lnTo>
                  <a:lnTo>
                    <a:pt x="116447" y="233918"/>
                  </a:lnTo>
                  <a:lnTo>
                    <a:pt x="140127" y="294999"/>
                  </a:lnTo>
                  <a:lnTo>
                    <a:pt x="150833" y="326444"/>
                  </a:lnTo>
                  <a:lnTo>
                    <a:pt x="154368" y="329933"/>
                  </a:lnTo>
                  <a:lnTo>
                    <a:pt x="157894" y="328750"/>
                  </a:lnTo>
                  <a:lnTo>
                    <a:pt x="197146" y="278237"/>
                  </a:lnTo>
                  <a:lnTo>
                    <a:pt x="256423" y="237728"/>
                  </a:lnTo>
                  <a:lnTo>
                    <a:pt x="275403" y="224201"/>
                  </a:lnTo>
                  <a:lnTo>
                    <a:pt x="281868" y="214978"/>
                  </a:lnTo>
                  <a:lnTo>
                    <a:pt x="289051" y="192252"/>
                  </a:lnTo>
                  <a:lnTo>
                    <a:pt x="288627" y="181981"/>
                  </a:lnTo>
                  <a:lnTo>
                    <a:pt x="281916" y="164329"/>
                  </a:lnTo>
                  <a:lnTo>
                    <a:pt x="268016" y="151804"/>
                  </a:lnTo>
                  <a:lnTo>
                    <a:pt x="259396" y="146826"/>
                  </a:lnTo>
                  <a:lnTo>
                    <a:pt x="250139" y="145848"/>
                  </a:lnTo>
                  <a:lnTo>
                    <a:pt x="230496" y="150999"/>
                  </a:lnTo>
                  <a:lnTo>
                    <a:pt x="205295" y="167053"/>
                  </a:lnTo>
                  <a:lnTo>
                    <a:pt x="193407" y="186160"/>
                  </a:lnTo>
                  <a:lnTo>
                    <a:pt x="188600" y="197807"/>
                  </a:lnTo>
                  <a:lnTo>
                    <a:pt x="186377" y="223225"/>
                  </a:lnTo>
                  <a:lnTo>
                    <a:pt x="194483" y="272082"/>
                  </a:lnTo>
                  <a:lnTo>
                    <a:pt x="209573" y="299246"/>
                  </a:lnTo>
                  <a:lnTo>
                    <a:pt x="228862" y="322113"/>
                  </a:lnTo>
                  <a:lnTo>
                    <a:pt x="254984" y="338116"/>
                  </a:lnTo>
                  <a:lnTo>
                    <a:pt x="277883" y="340177"/>
                  </a:lnTo>
                  <a:lnTo>
                    <a:pt x="32638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85222" y="2523082"/>
              <a:ext cx="115815" cy="161685"/>
            </a:xfrm>
            <a:custGeom>
              <a:avLst/>
              <a:gdLst/>
              <a:ahLst/>
              <a:cxnLst/>
              <a:rect l="0" t="0" r="0" b="0"/>
              <a:pathLst>
                <a:path w="115815" h="161685">
                  <a:moveTo>
                    <a:pt x="0" y="56399"/>
                  </a:moveTo>
                  <a:lnTo>
                    <a:pt x="5589" y="115016"/>
                  </a:lnTo>
                  <a:lnTo>
                    <a:pt x="15619" y="153766"/>
                  </a:lnTo>
                  <a:lnTo>
                    <a:pt x="5841" y="126283"/>
                  </a:lnTo>
                  <a:lnTo>
                    <a:pt x="770" y="65501"/>
                  </a:lnTo>
                  <a:lnTo>
                    <a:pt x="3348" y="27511"/>
                  </a:lnTo>
                  <a:lnTo>
                    <a:pt x="5741" y="16083"/>
                  </a:lnTo>
                  <a:lnTo>
                    <a:pt x="12017" y="8465"/>
                  </a:lnTo>
                  <a:lnTo>
                    <a:pt x="31467" y="0"/>
                  </a:lnTo>
                  <a:lnTo>
                    <a:pt x="40865" y="83"/>
                  </a:lnTo>
                  <a:lnTo>
                    <a:pt x="57547" y="6413"/>
                  </a:lnTo>
                  <a:lnTo>
                    <a:pt x="80092" y="28721"/>
                  </a:lnTo>
                  <a:lnTo>
                    <a:pt x="100265" y="68870"/>
                  </a:lnTo>
                  <a:lnTo>
                    <a:pt x="112396" y="120647"/>
                  </a:lnTo>
                  <a:lnTo>
                    <a:pt x="115814" y="161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55142" y="2522792"/>
              <a:ext cx="388092" cy="172542"/>
            </a:xfrm>
            <a:custGeom>
              <a:avLst/>
              <a:gdLst/>
              <a:ahLst/>
              <a:cxnLst/>
              <a:rect l="0" t="0" r="0" b="0"/>
              <a:pathLst>
                <a:path w="388092" h="172542">
                  <a:moveTo>
                    <a:pt x="9065" y="14575"/>
                  </a:moveTo>
                  <a:lnTo>
                    <a:pt x="5945" y="57267"/>
                  </a:lnTo>
                  <a:lnTo>
                    <a:pt x="0" y="104507"/>
                  </a:lnTo>
                  <a:lnTo>
                    <a:pt x="4560" y="139488"/>
                  </a:lnTo>
                  <a:lnTo>
                    <a:pt x="18908" y="166490"/>
                  </a:lnTo>
                  <a:lnTo>
                    <a:pt x="26156" y="170834"/>
                  </a:lnTo>
                  <a:lnTo>
                    <a:pt x="43567" y="172541"/>
                  </a:lnTo>
                  <a:lnTo>
                    <a:pt x="59884" y="166281"/>
                  </a:lnTo>
                  <a:lnTo>
                    <a:pt x="89423" y="143198"/>
                  </a:lnTo>
                  <a:lnTo>
                    <a:pt x="105144" y="117417"/>
                  </a:lnTo>
                  <a:lnTo>
                    <a:pt x="112532" y="68858"/>
                  </a:lnTo>
                  <a:lnTo>
                    <a:pt x="113542" y="41821"/>
                  </a:lnTo>
                  <a:lnTo>
                    <a:pt x="117321" y="33909"/>
                  </a:lnTo>
                  <a:lnTo>
                    <a:pt x="123349" y="29804"/>
                  </a:lnTo>
                  <a:lnTo>
                    <a:pt x="130878" y="28237"/>
                  </a:lnTo>
                  <a:lnTo>
                    <a:pt x="138237" y="29533"/>
                  </a:lnTo>
                  <a:lnTo>
                    <a:pt x="152652" y="37211"/>
                  </a:lnTo>
                  <a:lnTo>
                    <a:pt x="163739" y="54661"/>
                  </a:lnTo>
                  <a:lnTo>
                    <a:pt x="182942" y="110235"/>
                  </a:lnTo>
                  <a:lnTo>
                    <a:pt x="185366" y="141055"/>
                  </a:lnTo>
                  <a:lnTo>
                    <a:pt x="183921" y="141009"/>
                  </a:lnTo>
                  <a:lnTo>
                    <a:pt x="181788" y="137469"/>
                  </a:lnTo>
                  <a:lnTo>
                    <a:pt x="178083" y="85510"/>
                  </a:lnTo>
                  <a:lnTo>
                    <a:pt x="183221" y="31577"/>
                  </a:lnTo>
                  <a:lnTo>
                    <a:pt x="188340" y="23570"/>
                  </a:lnTo>
                  <a:lnTo>
                    <a:pt x="195262" y="19402"/>
                  </a:lnTo>
                  <a:lnTo>
                    <a:pt x="203387" y="17793"/>
                  </a:lnTo>
                  <a:lnTo>
                    <a:pt x="211142" y="20230"/>
                  </a:lnTo>
                  <a:lnTo>
                    <a:pt x="225999" y="32297"/>
                  </a:lnTo>
                  <a:lnTo>
                    <a:pt x="241928" y="58821"/>
                  </a:lnTo>
                  <a:lnTo>
                    <a:pt x="254056" y="88906"/>
                  </a:lnTo>
                  <a:lnTo>
                    <a:pt x="256620" y="91036"/>
                  </a:lnTo>
                  <a:lnTo>
                    <a:pt x="258330" y="87776"/>
                  </a:lnTo>
                  <a:lnTo>
                    <a:pt x="272902" y="26331"/>
                  </a:lnTo>
                  <a:lnTo>
                    <a:pt x="276203" y="15394"/>
                  </a:lnTo>
                  <a:lnTo>
                    <a:pt x="283083" y="8102"/>
                  </a:lnTo>
                  <a:lnTo>
                    <a:pt x="303206" y="0"/>
                  </a:lnTo>
                  <a:lnTo>
                    <a:pt x="312784" y="179"/>
                  </a:lnTo>
                  <a:lnTo>
                    <a:pt x="329664" y="6617"/>
                  </a:lnTo>
                  <a:lnTo>
                    <a:pt x="352322" y="23396"/>
                  </a:lnTo>
                  <a:lnTo>
                    <a:pt x="363615" y="42672"/>
                  </a:lnTo>
                  <a:lnTo>
                    <a:pt x="373430" y="79832"/>
                  </a:lnTo>
                  <a:lnTo>
                    <a:pt x="384254" y="138636"/>
                  </a:lnTo>
                  <a:lnTo>
                    <a:pt x="388091" y="172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85347" y="2358383"/>
              <a:ext cx="176204" cy="343210"/>
            </a:xfrm>
            <a:custGeom>
              <a:avLst/>
              <a:gdLst/>
              <a:ahLst/>
              <a:cxnLst/>
              <a:rect l="0" t="0" r="0" b="0"/>
              <a:pathLst>
                <a:path w="176204" h="343210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18668" y="170097"/>
                  </a:lnTo>
                  <a:lnTo>
                    <a:pt x="26174" y="224932"/>
                  </a:lnTo>
                  <a:lnTo>
                    <a:pt x="29983" y="266818"/>
                  </a:lnTo>
                  <a:lnTo>
                    <a:pt x="29347" y="272635"/>
                  </a:lnTo>
                  <a:lnTo>
                    <a:pt x="27753" y="273004"/>
                  </a:lnTo>
                  <a:lnTo>
                    <a:pt x="25521" y="269740"/>
                  </a:lnTo>
                  <a:lnTo>
                    <a:pt x="22379" y="242790"/>
                  </a:lnTo>
                  <a:lnTo>
                    <a:pt x="27038" y="210758"/>
                  </a:lnTo>
                  <a:lnTo>
                    <a:pt x="41416" y="184629"/>
                  </a:lnTo>
                  <a:lnTo>
                    <a:pt x="57012" y="172525"/>
                  </a:lnTo>
                  <a:lnTo>
                    <a:pt x="66084" y="167659"/>
                  </a:lnTo>
                  <a:lnTo>
                    <a:pt x="88642" y="165372"/>
                  </a:lnTo>
                  <a:lnTo>
                    <a:pt x="111926" y="169425"/>
                  </a:lnTo>
                  <a:lnTo>
                    <a:pt x="130074" y="179025"/>
                  </a:lnTo>
                  <a:lnTo>
                    <a:pt x="153444" y="203173"/>
                  </a:lnTo>
                  <a:lnTo>
                    <a:pt x="169597" y="232555"/>
                  </a:lnTo>
                  <a:lnTo>
                    <a:pt x="176203" y="274666"/>
                  </a:lnTo>
                  <a:lnTo>
                    <a:pt x="171509" y="297939"/>
                  </a:lnTo>
                  <a:lnTo>
                    <a:pt x="155712" y="324194"/>
                  </a:lnTo>
                  <a:lnTo>
                    <a:pt x="149432" y="331943"/>
                  </a:lnTo>
                  <a:lnTo>
                    <a:pt x="129975" y="340553"/>
                  </a:lnTo>
                  <a:lnTo>
                    <a:pt x="106900" y="343209"/>
                  </a:lnTo>
                  <a:lnTo>
                    <a:pt x="84945" y="340491"/>
                  </a:lnTo>
                  <a:lnTo>
                    <a:pt x="66609" y="332264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74859" y="2538415"/>
              <a:ext cx="105286" cy="157358"/>
            </a:xfrm>
            <a:custGeom>
              <a:avLst/>
              <a:gdLst/>
              <a:ahLst/>
              <a:cxnLst/>
              <a:rect l="0" t="0" r="0" b="0"/>
              <a:pathLst>
                <a:path w="105286" h="157358">
                  <a:moveTo>
                    <a:pt x="0" y="83180"/>
                  </a:moveTo>
                  <a:lnTo>
                    <a:pt x="42692" y="80061"/>
                  </a:lnTo>
                  <a:lnTo>
                    <a:pt x="73871" y="68608"/>
                  </a:lnTo>
                  <a:lnTo>
                    <a:pt x="84343" y="62937"/>
                  </a:lnTo>
                  <a:lnTo>
                    <a:pt x="90154" y="55647"/>
                  </a:lnTo>
                  <a:lnTo>
                    <a:pt x="92858" y="47277"/>
                  </a:lnTo>
                  <a:lnTo>
                    <a:pt x="92743" y="28619"/>
                  </a:lnTo>
                  <a:lnTo>
                    <a:pt x="88793" y="8628"/>
                  </a:lnTo>
                  <a:lnTo>
                    <a:pt x="82592" y="3063"/>
                  </a:lnTo>
                  <a:lnTo>
                    <a:pt x="73779" y="523"/>
                  </a:lnTo>
                  <a:lnTo>
                    <a:pt x="63224" y="0"/>
                  </a:lnTo>
                  <a:lnTo>
                    <a:pt x="45258" y="5657"/>
                  </a:lnTo>
                  <a:lnTo>
                    <a:pt x="37191" y="10441"/>
                  </a:lnTo>
                  <a:lnTo>
                    <a:pt x="25108" y="25116"/>
                  </a:lnTo>
                  <a:lnTo>
                    <a:pt x="7820" y="63132"/>
                  </a:lnTo>
                  <a:lnTo>
                    <a:pt x="6595" y="86748"/>
                  </a:lnTo>
                  <a:lnTo>
                    <a:pt x="11121" y="110502"/>
                  </a:lnTo>
                  <a:lnTo>
                    <a:pt x="26822" y="137029"/>
                  </a:lnTo>
                  <a:lnTo>
                    <a:pt x="39607" y="152347"/>
                  </a:lnTo>
                  <a:lnTo>
                    <a:pt x="48632" y="156198"/>
                  </a:lnTo>
                  <a:lnTo>
                    <a:pt x="71137" y="157357"/>
                  </a:lnTo>
                  <a:lnTo>
                    <a:pt x="87379" y="153972"/>
                  </a:lnTo>
                  <a:lnTo>
                    <a:pt x="105285" y="146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14137" y="2505782"/>
              <a:ext cx="81822" cy="171753"/>
            </a:xfrm>
            <a:custGeom>
              <a:avLst/>
              <a:gdLst/>
              <a:ahLst/>
              <a:cxnLst/>
              <a:rect l="0" t="0" r="0" b="0"/>
              <a:pathLst>
                <a:path w="81822" h="171753">
                  <a:moveTo>
                    <a:pt x="8122" y="73699"/>
                  </a:moveTo>
                  <a:lnTo>
                    <a:pt x="22776" y="135792"/>
                  </a:lnTo>
                  <a:lnTo>
                    <a:pt x="33980" y="171752"/>
                  </a:lnTo>
                  <a:lnTo>
                    <a:pt x="5715" y="109120"/>
                  </a:lnTo>
                  <a:lnTo>
                    <a:pt x="0" y="69247"/>
                  </a:lnTo>
                  <a:lnTo>
                    <a:pt x="4901" y="47934"/>
                  </a:lnTo>
                  <a:lnTo>
                    <a:pt x="9485" y="38975"/>
                  </a:lnTo>
                  <a:lnTo>
                    <a:pt x="23935" y="25901"/>
                  </a:lnTo>
                  <a:lnTo>
                    <a:pt x="818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01243" y="2537367"/>
              <a:ext cx="160089" cy="174207"/>
            </a:xfrm>
            <a:custGeom>
              <a:avLst/>
              <a:gdLst/>
              <a:ahLst/>
              <a:cxnLst/>
              <a:rect l="0" t="0" r="0" b="0"/>
              <a:pathLst>
                <a:path w="160089" h="174207">
                  <a:moveTo>
                    <a:pt x="94757" y="0"/>
                  </a:moveTo>
                  <a:lnTo>
                    <a:pt x="52065" y="3120"/>
                  </a:lnTo>
                  <a:lnTo>
                    <a:pt x="32499" y="9576"/>
                  </a:lnTo>
                  <a:lnTo>
                    <a:pt x="16004" y="20244"/>
                  </a:lnTo>
                  <a:lnTo>
                    <a:pt x="10669" y="28704"/>
                  </a:lnTo>
                  <a:lnTo>
                    <a:pt x="4742" y="50582"/>
                  </a:lnTo>
                  <a:lnTo>
                    <a:pt x="6671" y="59458"/>
                  </a:lnTo>
                  <a:lnTo>
                    <a:pt x="11467" y="66545"/>
                  </a:lnTo>
                  <a:lnTo>
                    <a:pt x="18173" y="72439"/>
                  </a:lnTo>
                  <a:lnTo>
                    <a:pt x="41223" y="75869"/>
                  </a:lnTo>
                  <a:lnTo>
                    <a:pt x="98090" y="74128"/>
                  </a:lnTo>
                  <a:lnTo>
                    <a:pt x="123145" y="80129"/>
                  </a:lnTo>
                  <a:lnTo>
                    <a:pt x="134739" y="85005"/>
                  </a:lnTo>
                  <a:lnTo>
                    <a:pt x="150741" y="99781"/>
                  </a:lnTo>
                  <a:lnTo>
                    <a:pt x="156646" y="108635"/>
                  </a:lnTo>
                  <a:lnTo>
                    <a:pt x="160088" y="130951"/>
                  </a:lnTo>
                  <a:lnTo>
                    <a:pt x="159368" y="143453"/>
                  </a:lnTo>
                  <a:lnTo>
                    <a:pt x="155378" y="152957"/>
                  </a:lnTo>
                  <a:lnTo>
                    <a:pt x="141587" y="166637"/>
                  </a:lnTo>
                  <a:lnTo>
                    <a:pt x="117519" y="173497"/>
                  </a:lnTo>
                  <a:lnTo>
                    <a:pt x="88496" y="174206"/>
                  </a:lnTo>
                  <a:lnTo>
                    <a:pt x="34855" y="1587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392261" y="2526839"/>
              <a:ext cx="9066" cy="178985"/>
            </a:xfrm>
            <a:custGeom>
              <a:avLst/>
              <a:gdLst/>
              <a:ahLst/>
              <a:cxnLst/>
              <a:rect l="0" t="0" r="0" b="0"/>
              <a:pathLst>
                <a:path w="9066" h="178985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9065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11855" y="2432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96083" y="2537372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73695"/>
                  </a:moveTo>
                  <a:lnTo>
                    <a:pt x="5588" y="135788"/>
                  </a:lnTo>
                  <a:lnTo>
                    <a:pt x="14654" y="173721"/>
                  </a:lnTo>
                  <a:lnTo>
                    <a:pt x="14449" y="178984"/>
                  </a:lnTo>
                  <a:lnTo>
                    <a:pt x="11972" y="178982"/>
                  </a:lnTo>
                  <a:lnTo>
                    <a:pt x="7982" y="175472"/>
                  </a:lnTo>
                  <a:lnTo>
                    <a:pt x="3547" y="159094"/>
                  </a:lnTo>
                  <a:lnTo>
                    <a:pt x="466" y="97029"/>
                  </a:lnTo>
                  <a:lnTo>
                    <a:pt x="3211" y="44985"/>
                  </a:lnTo>
                  <a:lnTo>
                    <a:pt x="9616" y="23501"/>
                  </a:lnTo>
                  <a:lnTo>
                    <a:pt x="20261" y="6153"/>
                  </a:lnTo>
                  <a:lnTo>
                    <a:pt x="27545" y="1761"/>
                  </a:lnTo>
                  <a:lnTo>
                    <a:pt x="44998" y="0"/>
                  </a:lnTo>
                  <a:lnTo>
                    <a:pt x="64452" y="9356"/>
                  </a:lnTo>
                  <a:lnTo>
                    <a:pt x="82458" y="25213"/>
                  </a:lnTo>
                  <a:lnTo>
                    <a:pt x="103549" y="63988"/>
                  </a:lnTo>
                  <a:lnTo>
                    <a:pt x="121434" y="117087"/>
                  </a:lnTo>
                  <a:lnTo>
                    <a:pt x="126342" y="168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81369" y="2379440"/>
              <a:ext cx="9554" cy="347441"/>
            </a:xfrm>
            <a:custGeom>
              <a:avLst/>
              <a:gdLst/>
              <a:ahLst/>
              <a:cxnLst/>
              <a:rect l="0" t="0" r="0" b="0"/>
              <a:pathLst>
                <a:path w="9554" h="347441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6151"/>
                  </a:lnTo>
                  <a:lnTo>
                    <a:pt x="6346" y="198658"/>
                  </a:lnTo>
                  <a:lnTo>
                    <a:pt x="8603" y="253574"/>
                  </a:lnTo>
                  <a:lnTo>
                    <a:pt x="9366" y="311525"/>
                  </a:lnTo>
                  <a:lnTo>
                    <a:pt x="955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64580" y="254789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3119"/>
                  </a:lnTo>
                  <a:lnTo>
                    <a:pt x="123566" y="9065"/>
                  </a:lnTo>
                  <a:lnTo>
                    <a:pt x="75346" y="15684"/>
                  </a:lnTo>
                  <a:lnTo>
                    <a:pt x="13157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96207" y="2379440"/>
              <a:ext cx="252685" cy="350519"/>
            </a:xfrm>
            <a:custGeom>
              <a:avLst/>
              <a:gdLst/>
              <a:ahLst/>
              <a:cxnLst/>
              <a:rect l="0" t="0" r="0" b="0"/>
              <a:pathLst>
                <a:path w="252685" h="35051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7602"/>
                  </a:lnTo>
                  <a:lnTo>
                    <a:pt x="12998" y="226606"/>
                  </a:lnTo>
                  <a:lnTo>
                    <a:pt x="19465" y="278338"/>
                  </a:lnTo>
                  <a:lnTo>
                    <a:pt x="26174" y="319687"/>
                  </a:lnTo>
                  <a:lnTo>
                    <a:pt x="27978" y="323089"/>
                  </a:lnTo>
                  <a:lnTo>
                    <a:pt x="29181" y="319508"/>
                  </a:lnTo>
                  <a:lnTo>
                    <a:pt x="33608" y="265600"/>
                  </a:lnTo>
                  <a:lnTo>
                    <a:pt x="42623" y="243216"/>
                  </a:lnTo>
                  <a:lnTo>
                    <a:pt x="57548" y="227809"/>
                  </a:lnTo>
                  <a:lnTo>
                    <a:pt x="66441" y="222063"/>
                  </a:lnTo>
                  <a:lnTo>
                    <a:pt x="74710" y="220572"/>
                  </a:lnTo>
                  <a:lnTo>
                    <a:pt x="82562" y="221917"/>
                  </a:lnTo>
                  <a:lnTo>
                    <a:pt x="90136" y="225154"/>
                  </a:lnTo>
                  <a:lnTo>
                    <a:pt x="101672" y="238109"/>
                  </a:lnTo>
                  <a:lnTo>
                    <a:pt x="122357" y="292359"/>
                  </a:lnTo>
                  <a:lnTo>
                    <a:pt x="129641" y="314771"/>
                  </a:lnTo>
                  <a:lnTo>
                    <a:pt x="133220" y="318642"/>
                  </a:lnTo>
                  <a:lnTo>
                    <a:pt x="136777" y="317713"/>
                  </a:lnTo>
                  <a:lnTo>
                    <a:pt x="176086" y="276743"/>
                  </a:lnTo>
                  <a:lnTo>
                    <a:pt x="235772" y="244157"/>
                  </a:lnTo>
                  <a:lnTo>
                    <a:pt x="240240" y="235301"/>
                  </a:lnTo>
                  <a:lnTo>
                    <a:pt x="242084" y="212983"/>
                  </a:lnTo>
                  <a:lnTo>
                    <a:pt x="235884" y="193705"/>
                  </a:lnTo>
                  <a:lnTo>
                    <a:pt x="230956" y="185288"/>
                  </a:lnTo>
                  <a:lnTo>
                    <a:pt x="216121" y="172817"/>
                  </a:lnTo>
                  <a:lnTo>
                    <a:pt x="207251" y="167854"/>
                  </a:lnTo>
                  <a:lnTo>
                    <a:pt x="188039" y="165459"/>
                  </a:lnTo>
                  <a:lnTo>
                    <a:pt x="168971" y="169464"/>
                  </a:lnTo>
                  <a:lnTo>
                    <a:pt x="152697" y="179042"/>
                  </a:lnTo>
                  <a:lnTo>
                    <a:pt x="140785" y="194218"/>
                  </a:lnTo>
                  <a:lnTo>
                    <a:pt x="132761" y="213831"/>
                  </a:lnTo>
                  <a:lnTo>
                    <a:pt x="129414" y="250011"/>
                  </a:lnTo>
                  <a:lnTo>
                    <a:pt x="136481" y="283477"/>
                  </a:lnTo>
                  <a:lnTo>
                    <a:pt x="159237" y="323108"/>
                  </a:lnTo>
                  <a:lnTo>
                    <a:pt x="173718" y="337796"/>
                  </a:lnTo>
                  <a:lnTo>
                    <a:pt x="191852" y="348223"/>
                  </a:lnTo>
                  <a:lnTo>
                    <a:pt x="214729" y="350518"/>
                  </a:lnTo>
                  <a:lnTo>
                    <a:pt x="25268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55586" y="2586097"/>
              <a:ext cx="146792" cy="177354"/>
            </a:xfrm>
            <a:custGeom>
              <a:avLst/>
              <a:gdLst/>
              <a:ahLst/>
              <a:cxnLst/>
              <a:rect l="0" t="0" r="0" b="0"/>
              <a:pathLst>
                <a:path w="146792" h="177354">
                  <a:moveTo>
                    <a:pt x="130217" y="24970"/>
                  </a:moveTo>
                  <a:lnTo>
                    <a:pt x="112236" y="9329"/>
                  </a:lnTo>
                  <a:lnTo>
                    <a:pt x="95319" y="1251"/>
                  </a:lnTo>
                  <a:lnTo>
                    <a:pt x="76103" y="0"/>
                  </a:lnTo>
                  <a:lnTo>
                    <a:pt x="55864" y="4514"/>
                  </a:lnTo>
                  <a:lnTo>
                    <a:pt x="35170" y="14318"/>
                  </a:lnTo>
                  <a:lnTo>
                    <a:pt x="20513" y="29595"/>
                  </a:lnTo>
                  <a:lnTo>
                    <a:pt x="5685" y="61045"/>
                  </a:lnTo>
                  <a:lnTo>
                    <a:pt x="0" y="85457"/>
                  </a:lnTo>
                  <a:lnTo>
                    <a:pt x="1373" y="108005"/>
                  </a:lnTo>
                  <a:lnTo>
                    <a:pt x="14312" y="140430"/>
                  </a:lnTo>
                  <a:lnTo>
                    <a:pt x="32964" y="166675"/>
                  </a:lnTo>
                  <a:lnTo>
                    <a:pt x="55798" y="175687"/>
                  </a:lnTo>
                  <a:lnTo>
                    <a:pt x="83104" y="177353"/>
                  </a:lnTo>
                  <a:lnTo>
                    <a:pt x="106938" y="170295"/>
                  </a:lnTo>
                  <a:lnTo>
                    <a:pt x="126111" y="156239"/>
                  </a:lnTo>
                  <a:lnTo>
                    <a:pt x="134498" y="147578"/>
                  </a:lnTo>
                  <a:lnTo>
                    <a:pt x="143818" y="125476"/>
                  </a:lnTo>
                  <a:lnTo>
                    <a:pt x="146791" y="101225"/>
                  </a:lnTo>
                  <a:lnTo>
                    <a:pt x="136184" y="46363"/>
                  </a:lnTo>
                  <a:lnTo>
                    <a:pt x="118094" y="14725"/>
                  </a:lnTo>
                  <a:lnTo>
                    <a:pt x="117455" y="11121"/>
                  </a:lnTo>
                  <a:lnTo>
                    <a:pt x="119688" y="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696331" y="2536037"/>
              <a:ext cx="357970" cy="225705"/>
            </a:xfrm>
            <a:custGeom>
              <a:avLst/>
              <a:gdLst/>
              <a:ahLst/>
              <a:cxnLst/>
              <a:rect l="0" t="0" r="0" b="0"/>
              <a:pathLst>
                <a:path w="357970" h="225705">
                  <a:moveTo>
                    <a:pt x="0" y="53973"/>
                  </a:moveTo>
                  <a:lnTo>
                    <a:pt x="15641" y="71954"/>
                  </a:lnTo>
                  <a:lnTo>
                    <a:pt x="39608" y="128327"/>
                  </a:lnTo>
                  <a:lnTo>
                    <a:pt x="65196" y="180401"/>
                  </a:lnTo>
                  <a:lnTo>
                    <a:pt x="76769" y="217515"/>
                  </a:lnTo>
                  <a:lnTo>
                    <a:pt x="76916" y="223832"/>
                  </a:lnTo>
                  <a:lnTo>
                    <a:pt x="74674" y="225704"/>
                  </a:lnTo>
                  <a:lnTo>
                    <a:pt x="70840" y="224613"/>
                  </a:lnTo>
                  <a:lnTo>
                    <a:pt x="63460" y="210921"/>
                  </a:lnTo>
                  <a:lnTo>
                    <a:pt x="45663" y="151893"/>
                  </a:lnTo>
                  <a:lnTo>
                    <a:pt x="33670" y="90914"/>
                  </a:lnTo>
                  <a:lnTo>
                    <a:pt x="32204" y="49971"/>
                  </a:lnTo>
                  <a:lnTo>
                    <a:pt x="38099" y="28408"/>
                  </a:lnTo>
                  <a:lnTo>
                    <a:pt x="42947" y="19382"/>
                  </a:lnTo>
                  <a:lnTo>
                    <a:pt x="57692" y="6234"/>
                  </a:lnTo>
                  <a:lnTo>
                    <a:pt x="66538" y="1090"/>
                  </a:lnTo>
                  <a:lnTo>
                    <a:pt x="75944" y="0"/>
                  </a:lnTo>
                  <a:lnTo>
                    <a:pt x="95754" y="5029"/>
                  </a:lnTo>
                  <a:lnTo>
                    <a:pt x="113138" y="18182"/>
                  </a:lnTo>
                  <a:lnTo>
                    <a:pt x="143361" y="55222"/>
                  </a:lnTo>
                  <a:lnTo>
                    <a:pt x="167462" y="118233"/>
                  </a:lnTo>
                  <a:lnTo>
                    <a:pt x="182298" y="173511"/>
                  </a:lnTo>
                  <a:lnTo>
                    <a:pt x="192964" y="209885"/>
                  </a:lnTo>
                  <a:lnTo>
                    <a:pt x="195323" y="212896"/>
                  </a:lnTo>
                  <a:lnTo>
                    <a:pt x="196896" y="210225"/>
                  </a:lnTo>
                  <a:lnTo>
                    <a:pt x="205009" y="177904"/>
                  </a:lnTo>
                  <a:lnTo>
                    <a:pt x="217458" y="161306"/>
                  </a:lnTo>
                  <a:lnTo>
                    <a:pt x="234688" y="147300"/>
                  </a:lnTo>
                  <a:lnTo>
                    <a:pt x="284673" y="119310"/>
                  </a:lnTo>
                  <a:lnTo>
                    <a:pt x="299267" y="102899"/>
                  </a:lnTo>
                  <a:lnTo>
                    <a:pt x="318168" y="63767"/>
                  </a:lnTo>
                  <a:lnTo>
                    <a:pt x="318567" y="53484"/>
                  </a:lnTo>
                  <a:lnTo>
                    <a:pt x="312771" y="32698"/>
                  </a:lnTo>
                  <a:lnTo>
                    <a:pt x="305610" y="25752"/>
                  </a:lnTo>
                  <a:lnTo>
                    <a:pt x="285176" y="18034"/>
                  </a:lnTo>
                  <a:lnTo>
                    <a:pt x="263615" y="20842"/>
                  </a:lnTo>
                  <a:lnTo>
                    <a:pt x="252952" y="24867"/>
                  </a:lnTo>
                  <a:lnTo>
                    <a:pt x="244674" y="32229"/>
                  </a:lnTo>
                  <a:lnTo>
                    <a:pt x="227434" y="64948"/>
                  </a:lnTo>
                  <a:lnTo>
                    <a:pt x="217257" y="104278"/>
                  </a:lnTo>
                  <a:lnTo>
                    <a:pt x="223113" y="156370"/>
                  </a:lnTo>
                  <a:lnTo>
                    <a:pt x="230182" y="177862"/>
                  </a:lnTo>
                  <a:lnTo>
                    <a:pt x="241124" y="195212"/>
                  </a:lnTo>
                  <a:lnTo>
                    <a:pt x="250826" y="200775"/>
                  </a:lnTo>
                  <a:lnTo>
                    <a:pt x="277205" y="206956"/>
                  </a:lnTo>
                  <a:lnTo>
                    <a:pt x="313762" y="204846"/>
                  </a:lnTo>
                  <a:lnTo>
                    <a:pt x="357969" y="190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85712" y="2531302"/>
              <a:ext cx="187980" cy="202832"/>
            </a:xfrm>
            <a:custGeom>
              <a:avLst/>
              <a:gdLst/>
              <a:ahLst/>
              <a:cxnLst/>
              <a:rect l="0" t="0" r="0" b="0"/>
              <a:pathLst>
                <a:path w="187980" h="202832">
                  <a:moveTo>
                    <a:pt x="115988" y="6065"/>
                  </a:moveTo>
                  <a:lnTo>
                    <a:pt x="83535" y="0"/>
                  </a:lnTo>
                  <a:lnTo>
                    <a:pt x="31646" y="10625"/>
                  </a:lnTo>
                  <a:lnTo>
                    <a:pt x="13771" y="23300"/>
                  </a:lnTo>
                  <a:lnTo>
                    <a:pt x="5729" y="31593"/>
                  </a:lnTo>
                  <a:lnTo>
                    <a:pt x="1537" y="40631"/>
                  </a:lnTo>
                  <a:lnTo>
                    <a:pt x="0" y="60033"/>
                  </a:lnTo>
                  <a:lnTo>
                    <a:pt x="3567" y="67780"/>
                  </a:lnTo>
                  <a:lnTo>
                    <a:pt x="16891" y="79508"/>
                  </a:lnTo>
                  <a:lnTo>
                    <a:pt x="55300" y="87098"/>
                  </a:lnTo>
                  <a:lnTo>
                    <a:pt x="111105" y="90832"/>
                  </a:lnTo>
                  <a:lnTo>
                    <a:pt x="134874" y="95602"/>
                  </a:lnTo>
                  <a:lnTo>
                    <a:pt x="154017" y="107861"/>
                  </a:lnTo>
                  <a:lnTo>
                    <a:pt x="185370" y="144326"/>
                  </a:lnTo>
                  <a:lnTo>
                    <a:pt x="187979" y="154391"/>
                  </a:lnTo>
                  <a:lnTo>
                    <a:pt x="184639" y="174933"/>
                  </a:lnTo>
                  <a:lnTo>
                    <a:pt x="179302" y="182985"/>
                  </a:lnTo>
                  <a:lnTo>
                    <a:pt x="164014" y="195051"/>
                  </a:lnTo>
                  <a:lnTo>
                    <a:pt x="130088" y="202831"/>
                  </a:lnTo>
                  <a:lnTo>
                    <a:pt x="90400" y="199547"/>
                  </a:lnTo>
                  <a:lnTo>
                    <a:pt x="52816" y="185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75440" y="2516345"/>
              <a:ext cx="164399" cy="440925"/>
            </a:xfrm>
            <a:custGeom>
              <a:avLst/>
              <a:gdLst/>
              <a:ahLst/>
              <a:cxnLst/>
              <a:rect l="0" t="0" r="0" b="0"/>
              <a:pathLst>
                <a:path w="164399" h="440925">
                  <a:moveTo>
                    <a:pt x="0" y="115779"/>
                  </a:moveTo>
                  <a:lnTo>
                    <a:pt x="3120" y="169923"/>
                  </a:lnTo>
                  <a:lnTo>
                    <a:pt x="9066" y="230459"/>
                  </a:lnTo>
                  <a:lnTo>
                    <a:pt x="15685" y="281429"/>
                  </a:lnTo>
                  <a:lnTo>
                    <a:pt x="19465" y="339166"/>
                  </a:lnTo>
                  <a:lnTo>
                    <a:pt x="26175" y="389548"/>
                  </a:lnTo>
                  <a:lnTo>
                    <a:pt x="29347" y="440305"/>
                  </a:lnTo>
                  <a:lnTo>
                    <a:pt x="27754" y="440924"/>
                  </a:lnTo>
                  <a:lnTo>
                    <a:pt x="25522" y="437827"/>
                  </a:lnTo>
                  <a:lnTo>
                    <a:pt x="10192" y="378305"/>
                  </a:lnTo>
                  <a:lnTo>
                    <a:pt x="2013" y="317115"/>
                  </a:lnTo>
                  <a:lnTo>
                    <a:pt x="597" y="266031"/>
                  </a:lnTo>
                  <a:lnTo>
                    <a:pt x="5767" y="213850"/>
                  </a:lnTo>
                  <a:lnTo>
                    <a:pt x="9118" y="161345"/>
                  </a:lnTo>
                  <a:lnTo>
                    <a:pt x="11421" y="99606"/>
                  </a:lnTo>
                  <a:lnTo>
                    <a:pt x="21927" y="45471"/>
                  </a:lnTo>
                  <a:lnTo>
                    <a:pt x="25147" y="33812"/>
                  </a:lnTo>
                  <a:lnTo>
                    <a:pt x="38082" y="14618"/>
                  </a:lnTo>
                  <a:lnTo>
                    <a:pt x="46445" y="6225"/>
                  </a:lnTo>
                  <a:lnTo>
                    <a:pt x="55530" y="1798"/>
                  </a:lnTo>
                  <a:lnTo>
                    <a:pt x="74983" y="0"/>
                  </a:lnTo>
                  <a:lnTo>
                    <a:pt x="105666" y="11154"/>
                  </a:lnTo>
                  <a:lnTo>
                    <a:pt x="131395" y="34866"/>
                  </a:lnTo>
                  <a:lnTo>
                    <a:pt x="153835" y="64119"/>
                  </a:lnTo>
                  <a:lnTo>
                    <a:pt x="161958" y="87750"/>
                  </a:lnTo>
                  <a:lnTo>
                    <a:pt x="164398" y="112680"/>
                  </a:lnTo>
                  <a:lnTo>
                    <a:pt x="161583" y="135459"/>
                  </a:lnTo>
                  <a:lnTo>
                    <a:pt x="147833" y="168014"/>
                  </a:lnTo>
                  <a:lnTo>
                    <a:pt x="132384" y="183058"/>
                  </a:lnTo>
                  <a:lnTo>
                    <a:pt x="112650" y="192474"/>
                  </a:lnTo>
                  <a:lnTo>
                    <a:pt x="88281" y="196659"/>
                  </a:lnTo>
                  <a:lnTo>
                    <a:pt x="64972" y="192280"/>
                  </a:lnTo>
                  <a:lnTo>
                    <a:pt x="31586" y="1789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719493" y="2305741"/>
              <a:ext cx="19161" cy="442197"/>
            </a:xfrm>
            <a:custGeom>
              <a:avLst/>
              <a:gdLst/>
              <a:ahLst/>
              <a:cxnLst/>
              <a:rect l="0" t="0" r="0" b="0"/>
              <a:pathLst>
                <a:path w="19161" h="442197">
                  <a:moveTo>
                    <a:pt x="19160" y="0"/>
                  </a:moveTo>
                  <a:lnTo>
                    <a:pt x="4506" y="55141"/>
                  </a:lnTo>
                  <a:lnTo>
                    <a:pt x="0" y="109144"/>
                  </a:lnTo>
                  <a:lnTo>
                    <a:pt x="4254" y="158421"/>
                  </a:lnTo>
                  <a:lnTo>
                    <a:pt x="1701" y="215823"/>
                  </a:lnTo>
                  <a:lnTo>
                    <a:pt x="7487" y="278635"/>
                  </a:lnTo>
                  <a:lnTo>
                    <a:pt x="8292" y="330953"/>
                  </a:lnTo>
                  <a:lnTo>
                    <a:pt x="8530" y="385319"/>
                  </a:lnTo>
                  <a:lnTo>
                    <a:pt x="8631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83466" y="2546278"/>
              <a:ext cx="197343" cy="203620"/>
            </a:xfrm>
            <a:custGeom>
              <a:avLst/>
              <a:gdLst/>
              <a:ahLst/>
              <a:cxnLst/>
              <a:rect l="0" t="0" r="0" b="0"/>
              <a:pathLst>
                <a:path w="197343" h="203620">
                  <a:moveTo>
                    <a:pt x="92057" y="159545"/>
                  </a:moveTo>
                  <a:lnTo>
                    <a:pt x="103235" y="148367"/>
                  </a:lnTo>
                  <a:lnTo>
                    <a:pt x="108724" y="130401"/>
                  </a:lnTo>
                  <a:lnTo>
                    <a:pt x="109993" y="106818"/>
                  </a:lnTo>
                  <a:lnTo>
                    <a:pt x="98203" y="45338"/>
                  </a:lnTo>
                  <a:lnTo>
                    <a:pt x="82699" y="18212"/>
                  </a:lnTo>
                  <a:lnTo>
                    <a:pt x="66841" y="5873"/>
                  </a:lnTo>
                  <a:lnTo>
                    <a:pt x="57698" y="945"/>
                  </a:lnTo>
                  <a:lnTo>
                    <a:pt x="49264" y="0"/>
                  </a:lnTo>
                  <a:lnTo>
                    <a:pt x="33654" y="5188"/>
                  </a:lnTo>
                  <a:lnTo>
                    <a:pt x="22036" y="18413"/>
                  </a:lnTo>
                  <a:lnTo>
                    <a:pt x="5047" y="61087"/>
                  </a:lnTo>
                  <a:lnTo>
                    <a:pt x="0" y="122983"/>
                  </a:lnTo>
                  <a:lnTo>
                    <a:pt x="7329" y="170679"/>
                  </a:lnTo>
                  <a:lnTo>
                    <a:pt x="17746" y="192180"/>
                  </a:lnTo>
                  <a:lnTo>
                    <a:pt x="24969" y="197679"/>
                  </a:lnTo>
                  <a:lnTo>
                    <a:pt x="33294" y="200176"/>
                  </a:lnTo>
                  <a:lnTo>
                    <a:pt x="42353" y="200670"/>
                  </a:lnTo>
                  <a:lnTo>
                    <a:pt x="58658" y="194981"/>
                  </a:lnTo>
                  <a:lnTo>
                    <a:pt x="66282" y="190188"/>
                  </a:lnTo>
                  <a:lnTo>
                    <a:pt x="77872" y="175504"/>
                  </a:lnTo>
                  <a:lnTo>
                    <a:pt x="94844" y="137481"/>
                  </a:lnTo>
                  <a:lnTo>
                    <a:pt x="101056" y="89893"/>
                  </a:lnTo>
                  <a:lnTo>
                    <a:pt x="101566" y="90884"/>
                  </a:lnTo>
                  <a:lnTo>
                    <a:pt x="107973" y="120506"/>
                  </a:lnTo>
                  <a:lnTo>
                    <a:pt x="132906" y="180872"/>
                  </a:lnTo>
                  <a:lnTo>
                    <a:pt x="148816" y="195540"/>
                  </a:lnTo>
                  <a:lnTo>
                    <a:pt x="157973" y="201090"/>
                  </a:lnTo>
                  <a:lnTo>
                    <a:pt x="166417" y="203619"/>
                  </a:lnTo>
                  <a:lnTo>
                    <a:pt x="197342" y="201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83699" y="2561351"/>
              <a:ext cx="133981" cy="188787"/>
            </a:xfrm>
            <a:custGeom>
              <a:avLst/>
              <a:gdLst/>
              <a:ahLst/>
              <a:cxnLst/>
              <a:rect l="0" t="0" r="0" b="0"/>
              <a:pathLst>
                <a:path w="133981" h="188787">
                  <a:moveTo>
                    <a:pt x="123451" y="18130"/>
                  </a:moveTo>
                  <a:lnTo>
                    <a:pt x="112272" y="6952"/>
                  </a:lnTo>
                  <a:lnTo>
                    <a:pt x="94306" y="1464"/>
                  </a:lnTo>
                  <a:lnTo>
                    <a:pt x="82964" y="0"/>
                  </a:lnTo>
                  <a:lnTo>
                    <a:pt x="61003" y="4614"/>
                  </a:lnTo>
                  <a:lnTo>
                    <a:pt x="32028" y="20365"/>
                  </a:lnTo>
                  <a:lnTo>
                    <a:pt x="17308" y="34331"/>
                  </a:lnTo>
                  <a:lnTo>
                    <a:pt x="6866" y="52237"/>
                  </a:lnTo>
                  <a:lnTo>
                    <a:pt x="0" y="87638"/>
                  </a:lnTo>
                  <a:lnTo>
                    <a:pt x="3555" y="127762"/>
                  </a:lnTo>
                  <a:lnTo>
                    <a:pt x="17606" y="163698"/>
                  </a:lnTo>
                  <a:lnTo>
                    <a:pt x="33125" y="179533"/>
                  </a:lnTo>
                  <a:lnTo>
                    <a:pt x="42177" y="185394"/>
                  </a:lnTo>
                  <a:lnTo>
                    <a:pt x="61593" y="188786"/>
                  </a:lnTo>
                  <a:lnTo>
                    <a:pt x="81921" y="185224"/>
                  </a:lnTo>
                  <a:lnTo>
                    <a:pt x="117327" y="166993"/>
                  </a:lnTo>
                  <a:lnTo>
                    <a:pt x="133980" y="155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23704" y="2576248"/>
              <a:ext cx="130846" cy="213804"/>
            </a:xfrm>
            <a:custGeom>
              <a:avLst/>
              <a:gdLst/>
              <a:ahLst/>
              <a:cxnLst/>
              <a:rect l="0" t="0" r="0" b="0"/>
              <a:pathLst>
                <a:path w="130846" h="213804">
                  <a:moveTo>
                    <a:pt x="25560" y="108518"/>
                  </a:moveTo>
                  <a:lnTo>
                    <a:pt x="79435" y="73772"/>
                  </a:lnTo>
                  <a:lnTo>
                    <a:pt x="108983" y="58189"/>
                  </a:lnTo>
                  <a:lnTo>
                    <a:pt x="125418" y="41696"/>
                  </a:lnTo>
                  <a:lnTo>
                    <a:pt x="128397" y="33555"/>
                  </a:lnTo>
                  <a:lnTo>
                    <a:pt x="128043" y="25787"/>
                  </a:lnTo>
                  <a:lnTo>
                    <a:pt x="125467" y="18269"/>
                  </a:lnTo>
                  <a:lnTo>
                    <a:pt x="113247" y="6796"/>
                  </a:lnTo>
                  <a:lnTo>
                    <a:pt x="105075" y="2099"/>
                  </a:lnTo>
                  <a:lnTo>
                    <a:pt x="83517" y="0"/>
                  </a:lnTo>
                  <a:lnTo>
                    <a:pt x="60678" y="4136"/>
                  </a:lnTo>
                  <a:lnTo>
                    <a:pt x="42728" y="13773"/>
                  </a:lnTo>
                  <a:lnTo>
                    <a:pt x="30071" y="28975"/>
                  </a:lnTo>
                  <a:lnTo>
                    <a:pt x="4900" y="90992"/>
                  </a:lnTo>
                  <a:lnTo>
                    <a:pt x="0" y="115937"/>
                  </a:lnTo>
                  <a:lnTo>
                    <a:pt x="6386" y="160546"/>
                  </a:lnTo>
                  <a:lnTo>
                    <a:pt x="13528" y="180775"/>
                  </a:lnTo>
                  <a:lnTo>
                    <a:pt x="24502" y="197564"/>
                  </a:lnTo>
                  <a:lnTo>
                    <a:pt x="33044" y="202977"/>
                  </a:lnTo>
                  <a:lnTo>
                    <a:pt x="67421" y="210596"/>
                  </a:lnTo>
                  <a:lnTo>
                    <a:pt x="130845" y="213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70362" y="2768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263676" y="3990296"/>
            <a:ext cx="1010736" cy="812724"/>
            <a:chOff x="7263676" y="3990296"/>
            <a:chExt cx="1010736" cy="812724"/>
          </a:xfrm>
        </p:grpSpPr>
        <p:sp>
          <p:nvSpPr>
            <p:cNvPr id="134" name="Freeform 133"/>
            <p:cNvSpPr/>
            <p:nvPr/>
          </p:nvSpPr>
          <p:spPr>
            <a:xfrm>
              <a:off x="7263676" y="4140989"/>
              <a:ext cx="425303" cy="662031"/>
            </a:xfrm>
            <a:custGeom>
              <a:avLst/>
              <a:gdLst/>
              <a:ahLst/>
              <a:cxnLst/>
              <a:rect l="0" t="0" r="0" b="0"/>
              <a:pathLst>
                <a:path w="425303" h="662031">
                  <a:moveTo>
                    <a:pt x="84227" y="0"/>
                  </a:moveTo>
                  <a:lnTo>
                    <a:pt x="66269" y="62281"/>
                  </a:lnTo>
                  <a:lnTo>
                    <a:pt x="49079" y="124607"/>
                  </a:lnTo>
                  <a:lnTo>
                    <a:pt x="33914" y="166944"/>
                  </a:lnTo>
                  <a:lnTo>
                    <a:pt x="22482" y="183772"/>
                  </a:lnTo>
                  <a:lnTo>
                    <a:pt x="19667" y="183346"/>
                  </a:lnTo>
                  <a:lnTo>
                    <a:pt x="19659" y="167275"/>
                  </a:lnTo>
                  <a:lnTo>
                    <a:pt x="30356" y="126109"/>
                  </a:lnTo>
                  <a:lnTo>
                    <a:pt x="67188" y="63151"/>
                  </a:lnTo>
                  <a:lnTo>
                    <a:pt x="89058" y="33919"/>
                  </a:lnTo>
                  <a:lnTo>
                    <a:pt x="127296" y="12376"/>
                  </a:lnTo>
                  <a:lnTo>
                    <a:pt x="137506" y="8251"/>
                  </a:lnTo>
                  <a:lnTo>
                    <a:pt x="161329" y="6787"/>
                  </a:lnTo>
                  <a:lnTo>
                    <a:pt x="186345" y="11206"/>
                  </a:lnTo>
                  <a:lnTo>
                    <a:pt x="209162" y="20968"/>
                  </a:lnTo>
                  <a:lnTo>
                    <a:pt x="227882" y="39345"/>
                  </a:lnTo>
                  <a:lnTo>
                    <a:pt x="236149" y="50796"/>
                  </a:lnTo>
                  <a:lnTo>
                    <a:pt x="245335" y="79118"/>
                  </a:lnTo>
                  <a:lnTo>
                    <a:pt x="247386" y="124828"/>
                  </a:lnTo>
                  <a:lnTo>
                    <a:pt x="242140" y="152576"/>
                  </a:lnTo>
                  <a:lnTo>
                    <a:pt x="226033" y="186758"/>
                  </a:lnTo>
                  <a:lnTo>
                    <a:pt x="178861" y="250122"/>
                  </a:lnTo>
                  <a:lnTo>
                    <a:pt x="163721" y="264414"/>
                  </a:lnTo>
                  <a:lnTo>
                    <a:pt x="145295" y="274665"/>
                  </a:lnTo>
                  <a:lnTo>
                    <a:pt x="140146" y="274357"/>
                  </a:lnTo>
                  <a:lnTo>
                    <a:pt x="137884" y="270642"/>
                  </a:lnTo>
                  <a:lnTo>
                    <a:pt x="137546" y="264656"/>
                  </a:lnTo>
                  <a:lnTo>
                    <a:pt x="140830" y="258326"/>
                  </a:lnTo>
                  <a:lnTo>
                    <a:pt x="153838" y="245053"/>
                  </a:lnTo>
                  <a:lnTo>
                    <a:pt x="186481" y="224427"/>
                  </a:lnTo>
                  <a:lnTo>
                    <a:pt x="231378" y="214676"/>
                  </a:lnTo>
                  <a:lnTo>
                    <a:pt x="283310" y="219787"/>
                  </a:lnTo>
                  <a:lnTo>
                    <a:pt x="321290" y="229939"/>
                  </a:lnTo>
                  <a:lnTo>
                    <a:pt x="359388" y="256857"/>
                  </a:lnTo>
                  <a:lnTo>
                    <a:pt x="386855" y="288626"/>
                  </a:lnTo>
                  <a:lnTo>
                    <a:pt x="411508" y="341282"/>
                  </a:lnTo>
                  <a:lnTo>
                    <a:pt x="425302" y="397913"/>
                  </a:lnTo>
                  <a:lnTo>
                    <a:pt x="421723" y="447144"/>
                  </a:lnTo>
                  <a:lnTo>
                    <a:pt x="410914" y="497605"/>
                  </a:lnTo>
                  <a:lnTo>
                    <a:pt x="377006" y="557170"/>
                  </a:lnTo>
                  <a:lnTo>
                    <a:pt x="327130" y="619259"/>
                  </a:lnTo>
                  <a:lnTo>
                    <a:pt x="310337" y="634365"/>
                  </a:lnTo>
                  <a:lnTo>
                    <a:pt x="287276" y="648878"/>
                  </a:lnTo>
                  <a:lnTo>
                    <a:pt x="242396" y="659023"/>
                  </a:lnTo>
                  <a:lnTo>
                    <a:pt x="192053" y="662030"/>
                  </a:lnTo>
                  <a:lnTo>
                    <a:pt x="140093" y="657331"/>
                  </a:lnTo>
                  <a:lnTo>
                    <a:pt x="87652" y="648530"/>
                  </a:lnTo>
                  <a:lnTo>
                    <a:pt x="26013" y="63473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012436" y="3990296"/>
              <a:ext cx="261976" cy="699765"/>
            </a:xfrm>
            <a:custGeom>
              <a:avLst/>
              <a:gdLst/>
              <a:ahLst/>
              <a:cxnLst/>
              <a:rect l="0" t="0" r="0" b="0"/>
              <a:pathLst>
                <a:path w="261976" h="699765">
                  <a:moveTo>
                    <a:pt x="230390" y="203336"/>
                  </a:moveTo>
                  <a:lnTo>
                    <a:pt x="192016" y="232644"/>
                  </a:lnTo>
                  <a:lnTo>
                    <a:pt x="153601" y="289574"/>
                  </a:lnTo>
                  <a:lnTo>
                    <a:pt x="119556" y="344113"/>
                  </a:lnTo>
                  <a:lnTo>
                    <a:pt x="81690" y="404260"/>
                  </a:lnTo>
                  <a:lnTo>
                    <a:pt x="57474" y="455241"/>
                  </a:lnTo>
                  <a:lnTo>
                    <a:pt x="33280" y="517304"/>
                  </a:lnTo>
                  <a:lnTo>
                    <a:pt x="22479" y="574970"/>
                  </a:lnTo>
                  <a:lnTo>
                    <a:pt x="22685" y="630251"/>
                  </a:lnTo>
                  <a:lnTo>
                    <a:pt x="36786" y="664012"/>
                  </a:lnTo>
                  <a:lnTo>
                    <a:pt x="49197" y="681432"/>
                  </a:lnTo>
                  <a:lnTo>
                    <a:pt x="65632" y="693853"/>
                  </a:lnTo>
                  <a:lnTo>
                    <a:pt x="74927" y="698803"/>
                  </a:lnTo>
                  <a:lnTo>
                    <a:pt x="84634" y="699764"/>
                  </a:lnTo>
                  <a:lnTo>
                    <a:pt x="135849" y="684115"/>
                  </a:lnTo>
                  <a:lnTo>
                    <a:pt x="167283" y="668013"/>
                  </a:lnTo>
                  <a:lnTo>
                    <a:pt x="200940" y="633206"/>
                  </a:lnTo>
                  <a:lnTo>
                    <a:pt x="226999" y="592535"/>
                  </a:lnTo>
                  <a:lnTo>
                    <a:pt x="243758" y="545117"/>
                  </a:lnTo>
                  <a:lnTo>
                    <a:pt x="244910" y="521355"/>
                  </a:lnTo>
                  <a:lnTo>
                    <a:pt x="231869" y="459598"/>
                  </a:lnTo>
                  <a:lnTo>
                    <a:pt x="213540" y="425494"/>
                  </a:lnTo>
                  <a:lnTo>
                    <a:pt x="166387" y="366342"/>
                  </a:lnTo>
                  <a:lnTo>
                    <a:pt x="103975" y="304127"/>
                  </a:lnTo>
                  <a:lnTo>
                    <a:pt x="41148" y="242429"/>
                  </a:lnTo>
                  <a:lnTo>
                    <a:pt x="12854" y="202739"/>
                  </a:lnTo>
                  <a:lnTo>
                    <a:pt x="5026" y="178894"/>
                  </a:lnTo>
                  <a:lnTo>
                    <a:pt x="0" y="125458"/>
                  </a:lnTo>
                  <a:lnTo>
                    <a:pt x="5552" y="103993"/>
                  </a:lnTo>
                  <a:lnTo>
                    <a:pt x="35922" y="56503"/>
                  </a:lnTo>
                  <a:lnTo>
                    <a:pt x="83725" y="17869"/>
                  </a:lnTo>
                  <a:lnTo>
                    <a:pt x="114794" y="2024"/>
                  </a:lnTo>
                  <a:lnTo>
                    <a:pt x="138850" y="0"/>
                  </a:lnTo>
                  <a:lnTo>
                    <a:pt x="186831" y="8233"/>
                  </a:lnTo>
                  <a:lnTo>
                    <a:pt x="219433" y="28934"/>
                  </a:lnTo>
                  <a:lnTo>
                    <a:pt x="234489" y="47445"/>
                  </a:lnTo>
                  <a:lnTo>
                    <a:pt x="253687" y="87924"/>
                  </a:lnTo>
                  <a:lnTo>
                    <a:pt x="261975" y="150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367725" y="5029186"/>
            <a:ext cx="935775" cy="1006934"/>
            <a:chOff x="6367725" y="5029186"/>
            <a:chExt cx="935775" cy="1006934"/>
          </a:xfrm>
        </p:grpSpPr>
        <p:sp>
          <p:nvSpPr>
            <p:cNvPr id="137" name="Freeform 136"/>
            <p:cNvSpPr/>
            <p:nvPr/>
          </p:nvSpPr>
          <p:spPr>
            <a:xfrm>
              <a:off x="7141474" y="5029186"/>
              <a:ext cx="162026" cy="248882"/>
            </a:xfrm>
            <a:custGeom>
              <a:avLst/>
              <a:gdLst/>
              <a:ahLst/>
              <a:cxnLst/>
              <a:rect l="0" t="0" r="0" b="0"/>
              <a:pathLst>
                <a:path w="162026" h="248882">
                  <a:moveTo>
                    <a:pt x="122202" y="17254"/>
                  </a:moveTo>
                  <a:lnTo>
                    <a:pt x="72704" y="76847"/>
                  </a:lnTo>
                  <a:lnTo>
                    <a:pt x="13783" y="138279"/>
                  </a:lnTo>
                  <a:lnTo>
                    <a:pt x="316" y="144742"/>
                  </a:lnTo>
                  <a:lnTo>
                    <a:pt x="0" y="143190"/>
                  </a:lnTo>
                  <a:lnTo>
                    <a:pt x="23528" y="110354"/>
                  </a:lnTo>
                  <a:lnTo>
                    <a:pt x="79499" y="65380"/>
                  </a:lnTo>
                  <a:lnTo>
                    <a:pt x="135610" y="7386"/>
                  </a:lnTo>
                  <a:lnTo>
                    <a:pt x="145178" y="147"/>
                  </a:lnTo>
                  <a:lnTo>
                    <a:pt x="151558" y="0"/>
                  </a:lnTo>
                  <a:lnTo>
                    <a:pt x="155810" y="4582"/>
                  </a:lnTo>
                  <a:lnTo>
                    <a:pt x="160536" y="22151"/>
                  </a:lnTo>
                  <a:lnTo>
                    <a:pt x="162025" y="57179"/>
                  </a:lnTo>
                  <a:lnTo>
                    <a:pt x="149515" y="111722"/>
                  </a:lnTo>
                  <a:lnTo>
                    <a:pt x="144495" y="162473"/>
                  </a:lnTo>
                  <a:lnTo>
                    <a:pt x="137832" y="225919"/>
                  </a:lnTo>
                  <a:lnTo>
                    <a:pt x="132730" y="248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21521" y="5130668"/>
              <a:ext cx="221099" cy="368498"/>
            </a:xfrm>
            <a:custGeom>
              <a:avLst/>
              <a:gdLst/>
              <a:ahLst/>
              <a:cxnLst/>
              <a:rect l="0" t="0" r="0" b="0"/>
              <a:pathLst>
                <a:path w="221099" h="368498">
                  <a:moveTo>
                    <a:pt x="221098" y="0"/>
                  </a:moveTo>
                  <a:lnTo>
                    <a:pt x="203140" y="61111"/>
                  </a:lnTo>
                  <a:lnTo>
                    <a:pt x="185949" y="115542"/>
                  </a:lnTo>
                  <a:lnTo>
                    <a:pt x="156995" y="173634"/>
                  </a:lnTo>
                  <a:lnTo>
                    <a:pt x="115731" y="232082"/>
                  </a:lnTo>
                  <a:lnTo>
                    <a:pt x="70572" y="286505"/>
                  </a:lnTo>
                  <a:lnTo>
                    <a:pt x="16492" y="34451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67725" y="5654075"/>
              <a:ext cx="235917" cy="349163"/>
            </a:xfrm>
            <a:custGeom>
              <a:avLst/>
              <a:gdLst/>
              <a:ahLst/>
              <a:cxnLst/>
              <a:rect l="0" t="0" r="0" b="0"/>
              <a:pathLst>
                <a:path w="235917" h="349163">
                  <a:moveTo>
                    <a:pt x="201070" y="13546"/>
                  </a:moveTo>
                  <a:lnTo>
                    <a:pt x="184302" y="2368"/>
                  </a:lnTo>
                  <a:lnTo>
                    <a:pt x="163592" y="0"/>
                  </a:lnTo>
                  <a:lnTo>
                    <a:pt x="117758" y="8011"/>
                  </a:lnTo>
                  <a:lnTo>
                    <a:pt x="68843" y="29264"/>
                  </a:lnTo>
                  <a:lnTo>
                    <a:pt x="26669" y="62901"/>
                  </a:lnTo>
                  <a:lnTo>
                    <a:pt x="4856" y="94980"/>
                  </a:lnTo>
                  <a:lnTo>
                    <a:pt x="0" y="117590"/>
                  </a:lnTo>
                  <a:lnTo>
                    <a:pt x="342" y="128532"/>
                  </a:lnTo>
                  <a:lnTo>
                    <a:pt x="4081" y="136997"/>
                  </a:lnTo>
                  <a:lnTo>
                    <a:pt x="17593" y="149522"/>
                  </a:lnTo>
                  <a:lnTo>
                    <a:pt x="38416" y="155869"/>
                  </a:lnTo>
                  <a:lnTo>
                    <a:pt x="89912" y="159942"/>
                  </a:lnTo>
                  <a:lnTo>
                    <a:pt x="143974" y="169153"/>
                  </a:lnTo>
                  <a:lnTo>
                    <a:pt x="177523" y="180015"/>
                  </a:lnTo>
                  <a:lnTo>
                    <a:pt x="202802" y="198701"/>
                  </a:lnTo>
                  <a:lnTo>
                    <a:pt x="223940" y="227114"/>
                  </a:lnTo>
                  <a:lnTo>
                    <a:pt x="233851" y="251575"/>
                  </a:lnTo>
                  <a:lnTo>
                    <a:pt x="235916" y="274925"/>
                  </a:lnTo>
                  <a:lnTo>
                    <a:pt x="231765" y="295831"/>
                  </a:lnTo>
                  <a:lnTo>
                    <a:pt x="222121" y="312922"/>
                  </a:lnTo>
                  <a:lnTo>
                    <a:pt x="197948" y="335697"/>
                  </a:lnTo>
                  <a:lnTo>
                    <a:pt x="175506" y="343898"/>
                  </a:lnTo>
                  <a:lnTo>
                    <a:pt x="122971" y="349162"/>
                  </a:lnTo>
                  <a:lnTo>
                    <a:pt x="65007" y="338835"/>
                  </a:lnTo>
                  <a:lnTo>
                    <a:pt x="44671" y="331255"/>
                  </a:lnTo>
                  <a:lnTo>
                    <a:pt x="1028" y="30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16194" y="5583394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3" y="37477"/>
                  </a:lnTo>
                  <a:lnTo>
                    <a:pt x="10962" y="94490"/>
                  </a:lnTo>
                  <a:lnTo>
                    <a:pt x="10657" y="144850"/>
                  </a:lnTo>
                  <a:lnTo>
                    <a:pt x="10567" y="202405"/>
                  </a:lnTo>
                  <a:lnTo>
                    <a:pt x="10540" y="258323"/>
                  </a:lnTo>
                  <a:lnTo>
                    <a:pt x="10532" y="311936"/>
                  </a:lnTo>
                  <a:lnTo>
                    <a:pt x="3294" y="37170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53023" y="5751850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4052" y="17958"/>
                  </a:lnTo>
                  <a:lnTo>
                    <a:pt x="59808" y="285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89894" y="5773947"/>
              <a:ext cx="129222" cy="220059"/>
            </a:xfrm>
            <a:custGeom>
              <a:avLst/>
              <a:gdLst/>
              <a:ahLst/>
              <a:cxnLst/>
              <a:rect l="0" t="0" r="0" b="0"/>
              <a:pathLst>
                <a:path w="129222" h="220059">
                  <a:moveTo>
                    <a:pt x="0" y="62130"/>
                  </a:moveTo>
                  <a:lnTo>
                    <a:pt x="11178" y="73309"/>
                  </a:lnTo>
                  <a:lnTo>
                    <a:pt x="29144" y="78797"/>
                  </a:lnTo>
                  <a:lnTo>
                    <a:pt x="52727" y="80066"/>
                  </a:lnTo>
                  <a:lnTo>
                    <a:pt x="89972" y="73034"/>
                  </a:lnTo>
                  <a:lnTo>
                    <a:pt x="108618" y="62687"/>
                  </a:lnTo>
                  <a:lnTo>
                    <a:pt x="121584" y="47170"/>
                  </a:lnTo>
                  <a:lnTo>
                    <a:pt x="126679" y="38119"/>
                  </a:lnTo>
                  <a:lnTo>
                    <a:pt x="129221" y="18703"/>
                  </a:lnTo>
                  <a:lnTo>
                    <a:pt x="128262" y="8612"/>
                  </a:lnTo>
                  <a:lnTo>
                    <a:pt x="122942" y="3055"/>
                  </a:lnTo>
                  <a:lnTo>
                    <a:pt x="114717" y="520"/>
                  </a:lnTo>
                  <a:lnTo>
                    <a:pt x="104554" y="0"/>
                  </a:lnTo>
                  <a:lnTo>
                    <a:pt x="83903" y="5661"/>
                  </a:lnTo>
                  <a:lnTo>
                    <a:pt x="64196" y="17146"/>
                  </a:lnTo>
                  <a:lnTo>
                    <a:pt x="19115" y="66096"/>
                  </a:lnTo>
                  <a:lnTo>
                    <a:pt x="9275" y="84950"/>
                  </a:lnTo>
                  <a:lnTo>
                    <a:pt x="7242" y="105028"/>
                  </a:lnTo>
                  <a:lnTo>
                    <a:pt x="15468" y="146513"/>
                  </a:lnTo>
                  <a:lnTo>
                    <a:pt x="36763" y="187333"/>
                  </a:lnTo>
                  <a:lnTo>
                    <a:pt x="49874" y="203954"/>
                  </a:lnTo>
                  <a:lnTo>
                    <a:pt x="66620" y="212901"/>
                  </a:lnTo>
                  <a:lnTo>
                    <a:pt x="94756" y="220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49680" y="5826035"/>
              <a:ext cx="166598" cy="210085"/>
            </a:xfrm>
            <a:custGeom>
              <a:avLst/>
              <a:gdLst/>
              <a:ahLst/>
              <a:cxnLst/>
              <a:rect l="0" t="0" r="0" b="0"/>
              <a:pathLst>
                <a:path w="166598" h="210085">
                  <a:moveTo>
                    <a:pt x="8669" y="41628"/>
                  </a:moveTo>
                  <a:lnTo>
                    <a:pt x="11789" y="84320"/>
                  </a:lnTo>
                  <a:lnTo>
                    <a:pt x="17735" y="131559"/>
                  </a:lnTo>
                  <a:lnTo>
                    <a:pt x="17052" y="135507"/>
                  </a:lnTo>
                  <a:lnTo>
                    <a:pt x="15428" y="133460"/>
                  </a:lnTo>
                  <a:lnTo>
                    <a:pt x="2324" y="91329"/>
                  </a:lnTo>
                  <a:lnTo>
                    <a:pt x="0" y="66837"/>
                  </a:lnTo>
                  <a:lnTo>
                    <a:pt x="5207" y="43473"/>
                  </a:lnTo>
                  <a:lnTo>
                    <a:pt x="9870" y="32330"/>
                  </a:lnTo>
                  <a:lnTo>
                    <a:pt x="17659" y="24900"/>
                  </a:lnTo>
                  <a:lnTo>
                    <a:pt x="38791" y="16646"/>
                  </a:lnTo>
                  <a:lnTo>
                    <a:pt x="48638" y="16784"/>
                  </a:lnTo>
                  <a:lnTo>
                    <a:pt x="65818" y="23177"/>
                  </a:lnTo>
                  <a:lnTo>
                    <a:pt x="78132" y="36937"/>
                  </a:lnTo>
                  <a:lnTo>
                    <a:pt x="86335" y="55921"/>
                  </a:lnTo>
                  <a:lnTo>
                    <a:pt x="89981" y="79956"/>
                  </a:lnTo>
                  <a:lnTo>
                    <a:pt x="89783" y="84727"/>
                  </a:lnTo>
                  <a:lnTo>
                    <a:pt x="88481" y="84399"/>
                  </a:lnTo>
                  <a:lnTo>
                    <a:pt x="86444" y="80670"/>
                  </a:lnTo>
                  <a:lnTo>
                    <a:pt x="89166" y="53066"/>
                  </a:lnTo>
                  <a:lnTo>
                    <a:pt x="102970" y="20840"/>
                  </a:lnTo>
                  <a:lnTo>
                    <a:pt x="118431" y="5873"/>
                  </a:lnTo>
                  <a:lnTo>
                    <a:pt x="127467" y="244"/>
                  </a:lnTo>
                  <a:lnTo>
                    <a:pt x="135831" y="0"/>
                  </a:lnTo>
                  <a:lnTo>
                    <a:pt x="143747" y="3348"/>
                  </a:lnTo>
                  <a:lnTo>
                    <a:pt x="151364" y="9089"/>
                  </a:lnTo>
                  <a:lnTo>
                    <a:pt x="159827" y="27946"/>
                  </a:lnTo>
                  <a:lnTo>
                    <a:pt x="165260" y="78180"/>
                  </a:lnTo>
                  <a:lnTo>
                    <a:pt x="166333" y="133162"/>
                  </a:lnTo>
                  <a:lnTo>
                    <a:pt x="166545" y="182845"/>
                  </a:lnTo>
                  <a:lnTo>
                    <a:pt x="166597" y="210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8160771" y="4774665"/>
            <a:ext cx="1029620" cy="904592"/>
            <a:chOff x="8160771" y="4774665"/>
            <a:chExt cx="1029620" cy="904592"/>
          </a:xfrm>
        </p:grpSpPr>
        <p:sp>
          <p:nvSpPr>
            <p:cNvPr id="145" name="Freeform 144"/>
            <p:cNvSpPr/>
            <p:nvPr/>
          </p:nvSpPr>
          <p:spPr>
            <a:xfrm>
              <a:off x="8160771" y="4774665"/>
              <a:ext cx="197870" cy="237957"/>
            </a:xfrm>
            <a:custGeom>
              <a:avLst/>
              <a:gdLst/>
              <a:ahLst/>
              <a:cxnLst/>
              <a:rect l="0" t="0" r="0" b="0"/>
              <a:pathLst>
                <a:path w="197870" h="237957">
                  <a:moveTo>
                    <a:pt x="29412" y="29620"/>
                  </a:moveTo>
                  <a:lnTo>
                    <a:pt x="21079" y="67098"/>
                  </a:lnTo>
                  <a:lnTo>
                    <a:pt x="11937" y="124935"/>
                  </a:lnTo>
                  <a:lnTo>
                    <a:pt x="9063" y="177823"/>
                  </a:lnTo>
                  <a:lnTo>
                    <a:pt x="2906" y="233329"/>
                  </a:lnTo>
                  <a:lnTo>
                    <a:pt x="1213" y="237956"/>
                  </a:lnTo>
                  <a:lnTo>
                    <a:pt x="84" y="236360"/>
                  </a:lnTo>
                  <a:lnTo>
                    <a:pt x="0" y="219770"/>
                  </a:lnTo>
                  <a:lnTo>
                    <a:pt x="6530" y="172138"/>
                  </a:lnTo>
                  <a:lnTo>
                    <a:pt x="15874" y="121630"/>
                  </a:lnTo>
                  <a:lnTo>
                    <a:pt x="26392" y="62049"/>
                  </a:lnTo>
                  <a:lnTo>
                    <a:pt x="34406" y="10809"/>
                  </a:lnTo>
                  <a:lnTo>
                    <a:pt x="40929" y="4211"/>
                  </a:lnTo>
                  <a:lnTo>
                    <a:pt x="49959" y="983"/>
                  </a:lnTo>
                  <a:lnTo>
                    <a:pt x="60658" y="0"/>
                  </a:lnTo>
                  <a:lnTo>
                    <a:pt x="78784" y="5147"/>
                  </a:lnTo>
                  <a:lnTo>
                    <a:pt x="135335" y="32439"/>
                  </a:lnTo>
                  <a:lnTo>
                    <a:pt x="197869" y="61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221769" y="4793756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1409" y="165005"/>
                  </a:lnTo>
                  <a:lnTo>
                    <a:pt x="21924" y="221110"/>
                  </a:lnTo>
                  <a:lnTo>
                    <a:pt x="35266" y="277253"/>
                  </a:lnTo>
                  <a:lnTo>
                    <a:pt x="55785" y="335988"/>
                  </a:lnTo>
                  <a:lnTo>
                    <a:pt x="89322" y="388263"/>
                  </a:lnTo>
                  <a:lnTo>
                    <a:pt x="117323" y="411529"/>
                  </a:lnTo>
                  <a:lnTo>
                    <a:pt x="179117" y="445387"/>
                  </a:lnTo>
                  <a:lnTo>
                    <a:pt x="231627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23586" y="5141197"/>
              <a:ext cx="224609" cy="452726"/>
            </a:xfrm>
            <a:custGeom>
              <a:avLst/>
              <a:gdLst/>
              <a:ahLst/>
              <a:cxnLst/>
              <a:rect l="0" t="0" r="0" b="0"/>
              <a:pathLst>
                <a:path w="224609" h="452726">
                  <a:moveTo>
                    <a:pt x="98266" y="0"/>
                  </a:moveTo>
                  <a:lnTo>
                    <a:pt x="83612" y="60730"/>
                  </a:lnTo>
                  <a:lnTo>
                    <a:pt x="73517" y="112620"/>
                  </a:lnTo>
                  <a:lnTo>
                    <a:pt x="63117" y="165040"/>
                  </a:lnTo>
                  <a:lnTo>
                    <a:pt x="49123" y="218344"/>
                  </a:lnTo>
                  <a:lnTo>
                    <a:pt x="31584" y="273378"/>
                  </a:lnTo>
                  <a:lnTo>
                    <a:pt x="21056" y="321986"/>
                  </a:lnTo>
                  <a:lnTo>
                    <a:pt x="7018" y="384483"/>
                  </a:lnTo>
                  <a:lnTo>
                    <a:pt x="0" y="413426"/>
                  </a:lnTo>
                  <a:lnTo>
                    <a:pt x="1170" y="424186"/>
                  </a:lnTo>
                  <a:lnTo>
                    <a:pt x="5459" y="432529"/>
                  </a:lnTo>
                  <a:lnTo>
                    <a:pt x="11828" y="439261"/>
                  </a:lnTo>
                  <a:lnTo>
                    <a:pt x="20754" y="442579"/>
                  </a:lnTo>
                  <a:lnTo>
                    <a:pt x="82065" y="442478"/>
                  </a:lnTo>
                  <a:lnTo>
                    <a:pt x="144372" y="443422"/>
                  </a:lnTo>
                  <a:lnTo>
                    <a:pt x="196714" y="450541"/>
                  </a:lnTo>
                  <a:lnTo>
                    <a:pt x="224608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712596" y="5372471"/>
              <a:ext cx="131084" cy="233070"/>
            </a:xfrm>
            <a:custGeom>
              <a:avLst/>
              <a:gdLst/>
              <a:ahLst/>
              <a:cxnLst/>
              <a:rect l="0" t="0" r="0" b="0"/>
              <a:pathLst>
                <a:path w="131084" h="233070">
                  <a:moveTo>
                    <a:pt x="4013" y="116166"/>
                  </a:moveTo>
                  <a:lnTo>
                    <a:pt x="46704" y="113046"/>
                  </a:lnTo>
                  <a:lnTo>
                    <a:pt x="66270" y="106591"/>
                  </a:lnTo>
                  <a:lnTo>
                    <a:pt x="112418" y="70010"/>
                  </a:lnTo>
                  <a:lnTo>
                    <a:pt x="126672" y="56268"/>
                  </a:lnTo>
                  <a:lnTo>
                    <a:pt x="130239" y="48158"/>
                  </a:lnTo>
                  <a:lnTo>
                    <a:pt x="131083" y="29788"/>
                  </a:lnTo>
                  <a:lnTo>
                    <a:pt x="124439" y="13045"/>
                  </a:lnTo>
                  <a:lnTo>
                    <a:pt x="119392" y="5305"/>
                  </a:lnTo>
                  <a:lnTo>
                    <a:pt x="112518" y="1314"/>
                  </a:lnTo>
                  <a:lnTo>
                    <a:pt x="95520" y="0"/>
                  </a:lnTo>
                  <a:lnTo>
                    <a:pt x="87245" y="3627"/>
                  </a:lnTo>
                  <a:lnTo>
                    <a:pt x="42837" y="46971"/>
                  </a:lnTo>
                  <a:lnTo>
                    <a:pt x="17703" y="85471"/>
                  </a:lnTo>
                  <a:lnTo>
                    <a:pt x="1127" y="126871"/>
                  </a:lnTo>
                  <a:lnTo>
                    <a:pt x="0" y="147830"/>
                  </a:lnTo>
                  <a:lnTo>
                    <a:pt x="4569" y="167674"/>
                  </a:lnTo>
                  <a:lnTo>
                    <a:pt x="14398" y="184292"/>
                  </a:lnTo>
                  <a:lnTo>
                    <a:pt x="68095" y="228289"/>
                  </a:lnTo>
                  <a:lnTo>
                    <a:pt x="88645" y="233069"/>
                  </a:lnTo>
                  <a:lnTo>
                    <a:pt x="107138" y="231294"/>
                  </a:lnTo>
                  <a:lnTo>
                    <a:pt x="130354" y="221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896229" y="5402517"/>
              <a:ext cx="209935" cy="276740"/>
            </a:xfrm>
            <a:custGeom>
              <a:avLst/>
              <a:gdLst/>
              <a:ahLst/>
              <a:cxnLst/>
              <a:rect l="0" t="0" r="0" b="0"/>
              <a:pathLst>
                <a:path w="209935" h="276740">
                  <a:moveTo>
                    <a:pt x="136235" y="170348"/>
                  </a:moveTo>
                  <a:lnTo>
                    <a:pt x="136235" y="111731"/>
                  </a:lnTo>
                  <a:lnTo>
                    <a:pt x="130645" y="71351"/>
                  </a:lnTo>
                  <a:lnTo>
                    <a:pt x="121662" y="49920"/>
                  </a:lnTo>
                  <a:lnTo>
                    <a:pt x="96831" y="17099"/>
                  </a:lnTo>
                  <a:lnTo>
                    <a:pt x="70747" y="808"/>
                  </a:lnTo>
                  <a:lnTo>
                    <a:pt x="62160" y="0"/>
                  </a:lnTo>
                  <a:lnTo>
                    <a:pt x="46381" y="5340"/>
                  </a:lnTo>
                  <a:lnTo>
                    <a:pt x="34688" y="18632"/>
                  </a:lnTo>
                  <a:lnTo>
                    <a:pt x="10221" y="76137"/>
                  </a:lnTo>
                  <a:lnTo>
                    <a:pt x="2581" y="110458"/>
                  </a:lnTo>
                  <a:lnTo>
                    <a:pt x="0" y="169566"/>
                  </a:lnTo>
                  <a:lnTo>
                    <a:pt x="5142" y="209111"/>
                  </a:lnTo>
                  <a:lnTo>
                    <a:pt x="19663" y="248644"/>
                  </a:lnTo>
                  <a:lnTo>
                    <a:pt x="35292" y="266757"/>
                  </a:lnTo>
                  <a:lnTo>
                    <a:pt x="44374" y="273225"/>
                  </a:lnTo>
                  <a:lnTo>
                    <a:pt x="53937" y="276368"/>
                  </a:lnTo>
                  <a:lnTo>
                    <a:pt x="73921" y="276739"/>
                  </a:lnTo>
                  <a:lnTo>
                    <a:pt x="81824" y="272861"/>
                  </a:lnTo>
                  <a:lnTo>
                    <a:pt x="93724" y="259193"/>
                  </a:lnTo>
                  <a:lnTo>
                    <a:pt x="118344" y="201414"/>
                  </a:lnTo>
                  <a:lnTo>
                    <a:pt x="124252" y="151312"/>
                  </a:lnTo>
                  <a:lnTo>
                    <a:pt x="126445" y="118434"/>
                  </a:lnTo>
                  <a:lnTo>
                    <a:pt x="128538" y="118191"/>
                  </a:lnTo>
                  <a:lnTo>
                    <a:pt x="133984" y="127280"/>
                  </a:lnTo>
                  <a:lnTo>
                    <a:pt x="155062" y="187783"/>
                  </a:lnTo>
                  <a:lnTo>
                    <a:pt x="185998" y="229070"/>
                  </a:lnTo>
                  <a:lnTo>
                    <a:pt x="191637" y="232893"/>
                  </a:lnTo>
                  <a:lnTo>
                    <a:pt x="196566" y="234271"/>
                  </a:lnTo>
                  <a:lnTo>
                    <a:pt x="209934" y="233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087197" y="5115720"/>
              <a:ext cx="103194" cy="499260"/>
            </a:xfrm>
            <a:custGeom>
              <a:avLst/>
              <a:gdLst/>
              <a:ahLst/>
              <a:cxnLst/>
              <a:rect l="0" t="0" r="0" b="0"/>
              <a:pathLst>
                <a:path w="103194" h="499260">
                  <a:moveTo>
                    <a:pt x="103193" y="499259"/>
                  </a:moveTo>
                  <a:lnTo>
                    <a:pt x="94129" y="440642"/>
                  </a:lnTo>
                  <a:lnTo>
                    <a:pt x="84525" y="380925"/>
                  </a:lnTo>
                  <a:lnTo>
                    <a:pt x="77020" y="326796"/>
                  </a:lnTo>
                  <a:lnTo>
                    <a:pt x="57748" y="265371"/>
                  </a:lnTo>
                  <a:lnTo>
                    <a:pt x="37935" y="211033"/>
                  </a:lnTo>
                  <a:lnTo>
                    <a:pt x="22757" y="155240"/>
                  </a:lnTo>
                  <a:lnTo>
                    <a:pt x="8492" y="102278"/>
                  </a:lnTo>
                  <a:lnTo>
                    <a:pt x="0" y="52086"/>
                  </a:lnTo>
                  <a:lnTo>
                    <a:pt x="4117" y="16593"/>
                  </a:lnTo>
                  <a:lnTo>
                    <a:pt x="10236" y="9026"/>
                  </a:lnTo>
                  <a:lnTo>
                    <a:pt x="29514" y="618"/>
                  </a:lnTo>
                  <a:lnTo>
                    <a:pt x="50560" y="0"/>
                  </a:lnTo>
                  <a:lnTo>
                    <a:pt x="70443" y="4795"/>
                  </a:lnTo>
                  <a:lnTo>
                    <a:pt x="103193" y="25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064049" y="5393880"/>
              <a:ext cx="126342" cy="21059"/>
            </a:xfrm>
            <a:custGeom>
              <a:avLst/>
              <a:gdLst/>
              <a:ahLst/>
              <a:cxnLst/>
              <a:rect l="0" t="0" r="0" b="0"/>
              <a:pathLst>
                <a:path w="126342" h="21059">
                  <a:moveTo>
                    <a:pt x="126341" y="0"/>
                  </a:moveTo>
                  <a:lnTo>
                    <a:pt x="82379" y="14655"/>
                  </a:lnTo>
                  <a:lnTo>
                    <a:pt x="62348" y="15092"/>
                  </a:lnTo>
                  <a:lnTo>
                    <a:pt x="41748" y="1372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506575" y="3159641"/>
            <a:ext cx="5289788" cy="1299279"/>
            <a:chOff x="506575" y="3159641"/>
            <a:chExt cx="5289788" cy="1299279"/>
          </a:xfrm>
        </p:grpSpPr>
        <p:sp>
          <p:nvSpPr>
            <p:cNvPr id="153" name="Freeform 152"/>
            <p:cNvSpPr/>
            <p:nvPr/>
          </p:nvSpPr>
          <p:spPr>
            <a:xfrm>
              <a:off x="506575" y="3403105"/>
              <a:ext cx="427331" cy="414002"/>
            </a:xfrm>
            <a:custGeom>
              <a:avLst/>
              <a:gdLst/>
              <a:ahLst/>
              <a:cxnLst/>
              <a:rect l="0" t="0" r="0" b="0"/>
              <a:pathLst>
                <a:path w="427331" h="414002">
                  <a:moveTo>
                    <a:pt x="136423" y="414001"/>
                  </a:moveTo>
                  <a:lnTo>
                    <a:pt x="131413" y="398970"/>
                  </a:lnTo>
                  <a:lnTo>
                    <a:pt x="131749" y="383200"/>
                  </a:lnTo>
                  <a:lnTo>
                    <a:pt x="140510" y="337420"/>
                  </a:lnTo>
                  <a:lnTo>
                    <a:pt x="149287" y="293198"/>
                  </a:lnTo>
                  <a:lnTo>
                    <a:pt x="155161" y="237765"/>
                  </a:lnTo>
                  <a:lnTo>
                    <a:pt x="161435" y="193873"/>
                  </a:lnTo>
                  <a:lnTo>
                    <a:pt x="166882" y="140930"/>
                  </a:lnTo>
                  <a:lnTo>
                    <a:pt x="177746" y="90077"/>
                  </a:lnTo>
                  <a:lnTo>
                    <a:pt x="181876" y="47224"/>
                  </a:lnTo>
                  <a:lnTo>
                    <a:pt x="183100" y="6328"/>
                  </a:lnTo>
                  <a:lnTo>
                    <a:pt x="185369" y="643"/>
                  </a:lnTo>
                  <a:lnTo>
                    <a:pt x="188979" y="0"/>
                  </a:lnTo>
                  <a:lnTo>
                    <a:pt x="193484" y="2717"/>
                  </a:lnTo>
                  <a:lnTo>
                    <a:pt x="201285" y="16922"/>
                  </a:lnTo>
                  <a:lnTo>
                    <a:pt x="224550" y="64694"/>
                  </a:lnTo>
                  <a:lnTo>
                    <a:pt x="246265" y="121404"/>
                  </a:lnTo>
                  <a:lnTo>
                    <a:pt x="267243" y="173613"/>
                  </a:lnTo>
                  <a:lnTo>
                    <a:pt x="290945" y="222456"/>
                  </a:lnTo>
                  <a:lnTo>
                    <a:pt x="315824" y="272498"/>
                  </a:lnTo>
                  <a:lnTo>
                    <a:pt x="340936" y="322778"/>
                  </a:lnTo>
                  <a:lnTo>
                    <a:pt x="354792" y="355511"/>
                  </a:lnTo>
                  <a:lnTo>
                    <a:pt x="355412" y="360326"/>
                  </a:lnTo>
                  <a:lnTo>
                    <a:pt x="353728" y="361438"/>
                  </a:lnTo>
                  <a:lnTo>
                    <a:pt x="305223" y="331336"/>
                  </a:lnTo>
                  <a:lnTo>
                    <a:pt x="249588" y="294373"/>
                  </a:lnTo>
                  <a:lnTo>
                    <a:pt x="203327" y="269265"/>
                  </a:lnTo>
                  <a:lnTo>
                    <a:pt x="147580" y="244108"/>
                  </a:lnTo>
                  <a:lnTo>
                    <a:pt x="90700" y="220184"/>
                  </a:lnTo>
                  <a:lnTo>
                    <a:pt x="37222" y="203375"/>
                  </a:lnTo>
                  <a:lnTo>
                    <a:pt x="5655" y="193821"/>
                  </a:lnTo>
                  <a:lnTo>
                    <a:pt x="1004" y="189610"/>
                  </a:lnTo>
                  <a:lnTo>
                    <a:pt x="0" y="184706"/>
                  </a:lnTo>
                  <a:lnTo>
                    <a:pt x="1429" y="179338"/>
                  </a:lnTo>
                  <a:lnTo>
                    <a:pt x="6576" y="174711"/>
                  </a:lnTo>
                  <a:lnTo>
                    <a:pt x="60979" y="153133"/>
                  </a:lnTo>
                  <a:lnTo>
                    <a:pt x="117552" y="134019"/>
                  </a:lnTo>
                  <a:lnTo>
                    <a:pt x="169750" y="118269"/>
                  </a:lnTo>
                  <a:lnTo>
                    <a:pt x="218591" y="105682"/>
                  </a:lnTo>
                  <a:lnTo>
                    <a:pt x="268633" y="93097"/>
                  </a:lnTo>
                  <a:lnTo>
                    <a:pt x="325006" y="77366"/>
                  </a:lnTo>
                  <a:lnTo>
                    <a:pt x="372968" y="64782"/>
                  </a:lnTo>
                  <a:lnTo>
                    <a:pt x="417826" y="52197"/>
                  </a:lnTo>
                  <a:lnTo>
                    <a:pt x="423653" y="53246"/>
                  </a:lnTo>
                  <a:lnTo>
                    <a:pt x="426488" y="57091"/>
                  </a:lnTo>
                  <a:lnTo>
                    <a:pt x="427330" y="62801"/>
                  </a:lnTo>
                  <a:lnTo>
                    <a:pt x="422672" y="77534"/>
                  </a:lnTo>
                  <a:lnTo>
                    <a:pt x="402592" y="107617"/>
                  </a:lnTo>
                  <a:lnTo>
                    <a:pt x="357854" y="159612"/>
                  </a:lnTo>
                  <a:lnTo>
                    <a:pt x="315082" y="213886"/>
                  </a:lnTo>
                  <a:lnTo>
                    <a:pt x="269521" y="269222"/>
                  </a:lnTo>
                  <a:lnTo>
                    <a:pt x="226973" y="322288"/>
                  </a:lnTo>
                  <a:lnTo>
                    <a:pt x="181375" y="375433"/>
                  </a:lnTo>
                  <a:lnTo>
                    <a:pt x="155300" y="404563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92219" y="3356686"/>
              <a:ext cx="245399" cy="469857"/>
            </a:xfrm>
            <a:custGeom>
              <a:avLst/>
              <a:gdLst/>
              <a:ahLst/>
              <a:cxnLst/>
              <a:rect l="0" t="0" r="0" b="0"/>
              <a:pathLst>
                <a:path w="245399" h="469857">
                  <a:moveTo>
                    <a:pt x="0" y="450979"/>
                  </a:moveTo>
                  <a:lnTo>
                    <a:pt x="5011" y="398431"/>
                  </a:lnTo>
                  <a:lnTo>
                    <a:pt x="16099" y="347769"/>
                  </a:lnTo>
                  <a:lnTo>
                    <a:pt x="24230" y="297350"/>
                  </a:lnTo>
                  <a:lnTo>
                    <a:pt x="28153" y="245706"/>
                  </a:lnTo>
                  <a:lnTo>
                    <a:pt x="35547" y="190086"/>
                  </a:lnTo>
                  <a:lnTo>
                    <a:pt x="37100" y="137718"/>
                  </a:lnTo>
                  <a:lnTo>
                    <a:pt x="40357" y="87944"/>
                  </a:lnTo>
                  <a:lnTo>
                    <a:pt x="45842" y="33545"/>
                  </a:lnTo>
                  <a:lnTo>
                    <a:pt x="47341" y="29017"/>
                  </a:lnTo>
                  <a:lnTo>
                    <a:pt x="49388" y="30192"/>
                  </a:lnTo>
                  <a:lnTo>
                    <a:pt x="66262" y="84886"/>
                  </a:lnTo>
                  <a:lnTo>
                    <a:pt x="78691" y="133616"/>
                  </a:lnTo>
                  <a:lnTo>
                    <a:pt x="92294" y="175053"/>
                  </a:lnTo>
                  <a:lnTo>
                    <a:pt x="102544" y="190615"/>
                  </a:lnTo>
                  <a:lnTo>
                    <a:pt x="116887" y="201726"/>
                  </a:lnTo>
                  <a:lnTo>
                    <a:pt x="125117" y="206157"/>
                  </a:lnTo>
                  <a:lnTo>
                    <a:pt x="133749" y="207014"/>
                  </a:lnTo>
                  <a:lnTo>
                    <a:pt x="151731" y="202373"/>
                  </a:lnTo>
                  <a:lnTo>
                    <a:pt x="158833" y="196102"/>
                  </a:lnTo>
                  <a:lnTo>
                    <a:pt x="186444" y="149153"/>
                  </a:lnTo>
                  <a:lnTo>
                    <a:pt x="203418" y="103703"/>
                  </a:lnTo>
                  <a:lnTo>
                    <a:pt x="220087" y="46836"/>
                  </a:lnTo>
                  <a:lnTo>
                    <a:pt x="230688" y="1032"/>
                  </a:lnTo>
                  <a:lnTo>
                    <a:pt x="230348" y="0"/>
                  </a:lnTo>
                  <a:lnTo>
                    <a:pt x="229072" y="2459"/>
                  </a:lnTo>
                  <a:lnTo>
                    <a:pt x="226857" y="53389"/>
                  </a:lnTo>
                  <a:lnTo>
                    <a:pt x="226621" y="104207"/>
                  </a:lnTo>
                  <a:lnTo>
                    <a:pt x="226551" y="159115"/>
                  </a:lnTo>
                  <a:lnTo>
                    <a:pt x="226530" y="209642"/>
                  </a:lnTo>
                  <a:lnTo>
                    <a:pt x="229321" y="256773"/>
                  </a:lnTo>
                  <a:lnTo>
                    <a:pt x="233993" y="310588"/>
                  </a:lnTo>
                  <a:lnTo>
                    <a:pt x="235377" y="363588"/>
                  </a:lnTo>
                  <a:lnTo>
                    <a:pt x="238584" y="409705"/>
                  </a:lnTo>
                  <a:lnTo>
                    <a:pt x="243379" y="444342"/>
                  </a:lnTo>
                  <a:lnTo>
                    <a:pt x="245398" y="469856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305846" y="3580458"/>
              <a:ext cx="167731" cy="208875"/>
            </a:xfrm>
            <a:custGeom>
              <a:avLst/>
              <a:gdLst/>
              <a:ahLst/>
              <a:cxnLst/>
              <a:rect l="0" t="0" r="0" b="0"/>
              <a:pathLst>
                <a:path w="167731" h="208875">
                  <a:moveTo>
                    <a:pt x="73347" y="113950"/>
                  </a:moveTo>
                  <a:lnTo>
                    <a:pt x="86484" y="74539"/>
                  </a:lnTo>
                  <a:lnTo>
                    <a:pt x="86876" y="56583"/>
                  </a:lnTo>
                  <a:lnTo>
                    <a:pt x="78583" y="19421"/>
                  </a:lnTo>
                  <a:lnTo>
                    <a:pt x="73691" y="12128"/>
                  </a:lnTo>
                  <a:lnTo>
                    <a:pt x="59867" y="1229"/>
                  </a:lnTo>
                  <a:lnTo>
                    <a:pt x="51775" y="0"/>
                  </a:lnTo>
                  <a:lnTo>
                    <a:pt x="34396" y="4229"/>
                  </a:lnTo>
                  <a:lnTo>
                    <a:pt x="21777" y="15896"/>
                  </a:lnTo>
                  <a:lnTo>
                    <a:pt x="5132" y="49021"/>
                  </a:lnTo>
                  <a:lnTo>
                    <a:pt x="0" y="86555"/>
                  </a:lnTo>
                  <a:lnTo>
                    <a:pt x="5802" y="137631"/>
                  </a:lnTo>
                  <a:lnTo>
                    <a:pt x="20082" y="188847"/>
                  </a:lnTo>
                  <a:lnTo>
                    <a:pt x="25253" y="196391"/>
                  </a:lnTo>
                  <a:lnTo>
                    <a:pt x="39387" y="207570"/>
                  </a:lnTo>
                  <a:lnTo>
                    <a:pt x="46512" y="208874"/>
                  </a:lnTo>
                  <a:lnTo>
                    <a:pt x="53360" y="207645"/>
                  </a:lnTo>
                  <a:lnTo>
                    <a:pt x="60022" y="204728"/>
                  </a:lnTo>
                  <a:lnTo>
                    <a:pt x="70221" y="187505"/>
                  </a:lnTo>
                  <a:lnTo>
                    <a:pt x="87617" y="131715"/>
                  </a:lnTo>
                  <a:lnTo>
                    <a:pt x="89810" y="91831"/>
                  </a:lnTo>
                  <a:lnTo>
                    <a:pt x="86606" y="69512"/>
                  </a:lnTo>
                  <a:lnTo>
                    <a:pt x="85333" y="66497"/>
                  </a:lnTo>
                  <a:lnTo>
                    <a:pt x="84483" y="68682"/>
                  </a:lnTo>
                  <a:lnTo>
                    <a:pt x="84589" y="82295"/>
                  </a:lnTo>
                  <a:lnTo>
                    <a:pt x="91593" y="112494"/>
                  </a:lnTo>
                  <a:lnTo>
                    <a:pt x="112218" y="148619"/>
                  </a:lnTo>
                  <a:lnTo>
                    <a:pt x="118138" y="155940"/>
                  </a:lnTo>
                  <a:lnTo>
                    <a:pt x="126279" y="159771"/>
                  </a:lnTo>
                  <a:lnTo>
                    <a:pt x="167730" y="161142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464138" y="3543410"/>
              <a:ext cx="141577" cy="209585"/>
            </a:xfrm>
            <a:custGeom>
              <a:avLst/>
              <a:gdLst/>
              <a:ahLst/>
              <a:cxnLst/>
              <a:rect l="0" t="0" r="0" b="0"/>
              <a:pathLst>
                <a:path w="141577" h="209585">
                  <a:moveTo>
                    <a:pt x="0" y="75491"/>
                  </a:moveTo>
                  <a:lnTo>
                    <a:pt x="7471" y="124030"/>
                  </a:lnTo>
                  <a:lnTo>
                    <a:pt x="14060" y="173287"/>
                  </a:lnTo>
                  <a:lnTo>
                    <a:pt x="23363" y="209584"/>
                  </a:lnTo>
                  <a:lnTo>
                    <a:pt x="22917" y="208932"/>
                  </a:lnTo>
                  <a:lnTo>
                    <a:pt x="12923" y="162977"/>
                  </a:lnTo>
                  <a:lnTo>
                    <a:pt x="10127" y="113125"/>
                  </a:lnTo>
                  <a:lnTo>
                    <a:pt x="9575" y="62883"/>
                  </a:lnTo>
                  <a:lnTo>
                    <a:pt x="14489" y="30157"/>
                  </a:lnTo>
                  <a:lnTo>
                    <a:pt x="27598" y="5545"/>
                  </a:lnTo>
                  <a:lnTo>
                    <a:pt x="34129" y="1594"/>
                  </a:lnTo>
                  <a:lnTo>
                    <a:pt x="49776" y="0"/>
                  </a:lnTo>
                  <a:lnTo>
                    <a:pt x="76273" y="10010"/>
                  </a:lnTo>
                  <a:lnTo>
                    <a:pt x="89131" y="23317"/>
                  </a:lnTo>
                  <a:lnTo>
                    <a:pt x="115596" y="75882"/>
                  </a:lnTo>
                  <a:lnTo>
                    <a:pt x="124786" y="95590"/>
                  </a:lnTo>
                  <a:lnTo>
                    <a:pt x="133482" y="142422"/>
                  </a:lnTo>
                  <a:lnTo>
                    <a:pt x="139178" y="176772"/>
                  </a:lnTo>
                  <a:lnTo>
                    <a:pt x="141576" y="207628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643468" y="3581148"/>
              <a:ext cx="47193" cy="122700"/>
            </a:xfrm>
            <a:custGeom>
              <a:avLst/>
              <a:gdLst/>
              <a:ahLst/>
              <a:cxnLst/>
              <a:rect l="0" t="0" r="0" b="0"/>
              <a:pathLst>
                <a:path w="47193" h="122700">
                  <a:moveTo>
                    <a:pt x="0" y="0"/>
                  </a:moveTo>
                  <a:lnTo>
                    <a:pt x="0" y="20042"/>
                  </a:lnTo>
                  <a:lnTo>
                    <a:pt x="21263" y="75609"/>
                  </a:lnTo>
                  <a:lnTo>
                    <a:pt x="47192" y="122699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652907" y="3515080"/>
              <a:ext cx="103823" cy="481359"/>
            </a:xfrm>
            <a:custGeom>
              <a:avLst/>
              <a:gdLst/>
              <a:ahLst/>
              <a:cxnLst/>
              <a:rect l="0" t="0" r="0" b="0"/>
              <a:pathLst>
                <a:path w="103823" h="481359">
                  <a:moveTo>
                    <a:pt x="103822" y="0"/>
                  </a:moveTo>
                  <a:lnTo>
                    <a:pt x="89800" y="23653"/>
                  </a:lnTo>
                  <a:lnTo>
                    <a:pt x="72586" y="79696"/>
                  </a:lnTo>
                  <a:lnTo>
                    <a:pt x="62989" y="126737"/>
                  </a:lnTo>
                  <a:lnTo>
                    <a:pt x="50351" y="179544"/>
                  </a:lnTo>
                  <a:lnTo>
                    <a:pt x="40903" y="227284"/>
                  </a:lnTo>
                  <a:lnTo>
                    <a:pt x="31462" y="271026"/>
                  </a:lnTo>
                  <a:lnTo>
                    <a:pt x="22023" y="322905"/>
                  </a:lnTo>
                  <a:lnTo>
                    <a:pt x="12584" y="377080"/>
                  </a:lnTo>
                  <a:lnTo>
                    <a:pt x="4195" y="425758"/>
                  </a:lnTo>
                  <a:lnTo>
                    <a:pt x="0" y="481358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964373" y="3288557"/>
              <a:ext cx="37754" cy="396413"/>
            </a:xfrm>
            <a:custGeom>
              <a:avLst/>
              <a:gdLst/>
              <a:ahLst/>
              <a:cxnLst/>
              <a:rect l="0" t="0" r="0" b="0"/>
              <a:pathLst>
                <a:path w="37754" h="396413">
                  <a:moveTo>
                    <a:pt x="0" y="0"/>
                  </a:moveTo>
                  <a:lnTo>
                    <a:pt x="0" y="51335"/>
                  </a:lnTo>
                  <a:lnTo>
                    <a:pt x="2797" y="98408"/>
                  </a:lnTo>
                  <a:lnTo>
                    <a:pt x="7470" y="146613"/>
                  </a:lnTo>
                  <a:lnTo>
                    <a:pt x="11652" y="193057"/>
                  </a:lnTo>
                  <a:lnTo>
                    <a:pt x="16736" y="243872"/>
                  </a:lnTo>
                  <a:lnTo>
                    <a:pt x="23464" y="297998"/>
                  </a:lnTo>
                  <a:lnTo>
                    <a:pt x="28405" y="346521"/>
                  </a:lnTo>
                  <a:lnTo>
                    <a:pt x="37753" y="396412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002127" y="3467110"/>
              <a:ext cx="134879" cy="161267"/>
            </a:xfrm>
            <a:custGeom>
              <a:avLst/>
              <a:gdLst/>
              <a:ahLst/>
              <a:cxnLst/>
              <a:rect l="0" t="0" r="0" b="0"/>
              <a:pathLst>
                <a:path w="134879" h="161267">
                  <a:moveTo>
                    <a:pt x="0" y="132914"/>
                  </a:moveTo>
                  <a:lnTo>
                    <a:pt x="21557" y="124330"/>
                  </a:lnTo>
                  <a:lnTo>
                    <a:pt x="52693" y="106321"/>
                  </a:lnTo>
                  <a:lnTo>
                    <a:pt x="93606" y="87344"/>
                  </a:lnTo>
                  <a:lnTo>
                    <a:pt x="117458" y="69540"/>
                  </a:lnTo>
                  <a:lnTo>
                    <a:pt x="132798" y="45971"/>
                  </a:lnTo>
                  <a:lnTo>
                    <a:pt x="134878" y="28204"/>
                  </a:lnTo>
                  <a:lnTo>
                    <a:pt x="133965" y="19062"/>
                  </a:lnTo>
                  <a:lnTo>
                    <a:pt x="130209" y="11919"/>
                  </a:lnTo>
                  <a:lnTo>
                    <a:pt x="117647" y="1185"/>
                  </a:lnTo>
                  <a:lnTo>
                    <a:pt x="109893" y="0"/>
                  </a:lnTo>
                  <a:lnTo>
                    <a:pt x="92887" y="4277"/>
                  </a:lnTo>
                  <a:lnTo>
                    <a:pt x="70636" y="18477"/>
                  </a:lnTo>
                  <a:lnTo>
                    <a:pt x="50759" y="40978"/>
                  </a:lnTo>
                  <a:lnTo>
                    <a:pt x="36597" y="67571"/>
                  </a:lnTo>
                  <a:lnTo>
                    <a:pt x="30769" y="100386"/>
                  </a:lnTo>
                  <a:lnTo>
                    <a:pt x="34053" y="131666"/>
                  </a:lnTo>
                  <a:lnTo>
                    <a:pt x="41702" y="148439"/>
                  </a:lnTo>
                  <a:lnTo>
                    <a:pt x="46678" y="155848"/>
                  </a:lnTo>
                  <a:lnTo>
                    <a:pt x="54190" y="159739"/>
                  </a:lnTo>
                  <a:lnTo>
                    <a:pt x="73723" y="161266"/>
                  </a:lnTo>
                  <a:lnTo>
                    <a:pt x="116871" y="153763"/>
                  </a:lnTo>
                  <a:lnTo>
                    <a:pt x="132137" y="151790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154288" y="3446974"/>
              <a:ext cx="159308" cy="209680"/>
            </a:xfrm>
            <a:custGeom>
              <a:avLst/>
              <a:gdLst/>
              <a:ahLst/>
              <a:cxnLst/>
              <a:rect l="0" t="0" r="0" b="0"/>
              <a:pathLst>
                <a:path w="159308" h="209680">
                  <a:moveTo>
                    <a:pt x="93238" y="124733"/>
                  </a:moveTo>
                  <a:lnTo>
                    <a:pt x="108288" y="75388"/>
                  </a:lnTo>
                  <a:lnTo>
                    <a:pt x="110414" y="53163"/>
                  </a:lnTo>
                  <a:lnTo>
                    <a:pt x="105766" y="32100"/>
                  </a:lnTo>
                  <a:lnTo>
                    <a:pt x="101590" y="22078"/>
                  </a:lnTo>
                  <a:lnTo>
                    <a:pt x="88560" y="8146"/>
                  </a:lnTo>
                  <a:lnTo>
                    <a:pt x="80681" y="2963"/>
                  </a:lnTo>
                  <a:lnTo>
                    <a:pt x="63537" y="0"/>
                  </a:lnTo>
                  <a:lnTo>
                    <a:pt x="54560" y="679"/>
                  </a:lnTo>
                  <a:lnTo>
                    <a:pt x="38994" y="7026"/>
                  </a:lnTo>
                  <a:lnTo>
                    <a:pt x="25083" y="17886"/>
                  </a:lnTo>
                  <a:lnTo>
                    <a:pt x="11910" y="33200"/>
                  </a:lnTo>
                  <a:lnTo>
                    <a:pt x="4657" y="53290"/>
                  </a:lnTo>
                  <a:lnTo>
                    <a:pt x="0" y="100367"/>
                  </a:lnTo>
                  <a:lnTo>
                    <a:pt x="4204" y="132545"/>
                  </a:lnTo>
                  <a:lnTo>
                    <a:pt x="17102" y="162005"/>
                  </a:lnTo>
                  <a:lnTo>
                    <a:pt x="31085" y="175556"/>
                  </a:lnTo>
                  <a:lnTo>
                    <a:pt x="39218" y="180638"/>
                  </a:lnTo>
                  <a:lnTo>
                    <a:pt x="46737" y="180880"/>
                  </a:lnTo>
                  <a:lnTo>
                    <a:pt x="53848" y="177895"/>
                  </a:lnTo>
                  <a:lnTo>
                    <a:pt x="67341" y="165140"/>
                  </a:lnTo>
                  <a:lnTo>
                    <a:pt x="80330" y="145489"/>
                  </a:lnTo>
                  <a:lnTo>
                    <a:pt x="89413" y="110841"/>
                  </a:lnTo>
                  <a:lnTo>
                    <a:pt x="91737" y="108131"/>
                  </a:lnTo>
                  <a:lnTo>
                    <a:pt x="94335" y="111568"/>
                  </a:lnTo>
                  <a:lnTo>
                    <a:pt x="115007" y="162988"/>
                  </a:lnTo>
                  <a:lnTo>
                    <a:pt x="137855" y="195329"/>
                  </a:lnTo>
                  <a:lnTo>
                    <a:pt x="147326" y="203301"/>
                  </a:lnTo>
                  <a:lnTo>
                    <a:pt x="159307" y="209679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323032" y="3458449"/>
              <a:ext cx="103824" cy="210693"/>
            </a:xfrm>
            <a:custGeom>
              <a:avLst/>
              <a:gdLst/>
              <a:ahLst/>
              <a:cxnLst/>
              <a:rect l="0" t="0" r="0" b="0"/>
              <a:pathLst>
                <a:path w="103824" h="210693">
                  <a:moveTo>
                    <a:pt x="0" y="0"/>
                  </a:moveTo>
                  <a:lnTo>
                    <a:pt x="13137" y="47538"/>
                  </a:lnTo>
                  <a:lnTo>
                    <a:pt x="25278" y="92549"/>
                  </a:lnTo>
                  <a:lnTo>
                    <a:pt x="40572" y="139038"/>
                  </a:lnTo>
                  <a:lnTo>
                    <a:pt x="63100" y="188434"/>
                  </a:lnTo>
                  <a:lnTo>
                    <a:pt x="73838" y="207496"/>
                  </a:lnTo>
                  <a:lnTo>
                    <a:pt x="78590" y="210692"/>
                  </a:lnTo>
                  <a:lnTo>
                    <a:pt x="82806" y="209676"/>
                  </a:lnTo>
                  <a:lnTo>
                    <a:pt x="86665" y="205852"/>
                  </a:lnTo>
                  <a:lnTo>
                    <a:pt x="97108" y="180430"/>
                  </a:lnTo>
                  <a:lnTo>
                    <a:pt x="102497" y="126723"/>
                  </a:lnTo>
                  <a:lnTo>
                    <a:pt x="103430" y="81127"/>
                  </a:lnTo>
                  <a:lnTo>
                    <a:pt x="103745" y="29930"/>
                  </a:lnTo>
                  <a:lnTo>
                    <a:pt x="103823" y="9438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464609" y="3427928"/>
              <a:ext cx="122480" cy="202374"/>
            </a:xfrm>
            <a:custGeom>
              <a:avLst/>
              <a:gdLst/>
              <a:ahLst/>
              <a:cxnLst/>
              <a:rect l="0" t="0" r="0" b="0"/>
              <a:pathLst>
                <a:path w="122480" h="202374">
                  <a:moveTo>
                    <a:pt x="0" y="68274"/>
                  </a:moveTo>
                  <a:lnTo>
                    <a:pt x="16119" y="89831"/>
                  </a:lnTo>
                  <a:lnTo>
                    <a:pt x="39733" y="107987"/>
                  </a:lnTo>
                  <a:lnTo>
                    <a:pt x="57510" y="116687"/>
                  </a:lnTo>
                  <a:lnTo>
                    <a:pt x="78694" y="118456"/>
                  </a:lnTo>
                  <a:lnTo>
                    <a:pt x="90216" y="117459"/>
                  </a:lnTo>
                  <a:lnTo>
                    <a:pt x="108611" y="107962"/>
                  </a:lnTo>
                  <a:lnTo>
                    <a:pt x="116453" y="101025"/>
                  </a:lnTo>
                  <a:lnTo>
                    <a:pt x="120633" y="93254"/>
                  </a:lnTo>
                  <a:lnTo>
                    <a:pt x="122479" y="76230"/>
                  </a:lnTo>
                  <a:lnTo>
                    <a:pt x="117623" y="48958"/>
                  </a:lnTo>
                  <a:lnTo>
                    <a:pt x="104532" y="20952"/>
                  </a:lnTo>
                  <a:lnTo>
                    <a:pt x="90504" y="7740"/>
                  </a:lnTo>
                  <a:lnTo>
                    <a:pt x="82359" y="2749"/>
                  </a:lnTo>
                  <a:lnTo>
                    <a:pt x="62122" y="0"/>
                  </a:lnTo>
                  <a:lnTo>
                    <a:pt x="50853" y="735"/>
                  </a:lnTo>
                  <a:lnTo>
                    <a:pt x="42292" y="4371"/>
                  </a:lnTo>
                  <a:lnTo>
                    <a:pt x="29982" y="16801"/>
                  </a:lnTo>
                  <a:lnTo>
                    <a:pt x="10072" y="66985"/>
                  </a:lnTo>
                  <a:lnTo>
                    <a:pt x="2984" y="99004"/>
                  </a:lnTo>
                  <a:lnTo>
                    <a:pt x="3681" y="135059"/>
                  </a:lnTo>
                  <a:lnTo>
                    <a:pt x="8977" y="158782"/>
                  </a:lnTo>
                  <a:lnTo>
                    <a:pt x="18322" y="179812"/>
                  </a:lnTo>
                  <a:lnTo>
                    <a:pt x="32263" y="194053"/>
                  </a:lnTo>
                  <a:lnTo>
                    <a:pt x="40385" y="199319"/>
                  </a:lnTo>
                  <a:lnTo>
                    <a:pt x="57800" y="202373"/>
                  </a:lnTo>
                  <a:lnTo>
                    <a:pt x="82495" y="198197"/>
                  </a:lnTo>
                  <a:lnTo>
                    <a:pt x="103822" y="190974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19492" y="3400055"/>
              <a:ext cx="172951" cy="240348"/>
            </a:xfrm>
            <a:custGeom>
              <a:avLst/>
              <a:gdLst/>
              <a:ahLst/>
              <a:cxnLst/>
              <a:rect l="0" t="0" r="0" b="0"/>
              <a:pathLst>
                <a:path w="172951" h="240348">
                  <a:moveTo>
                    <a:pt x="109391" y="30080"/>
                  </a:moveTo>
                  <a:lnTo>
                    <a:pt x="99370" y="15048"/>
                  </a:lnTo>
                  <a:lnTo>
                    <a:pt x="86061" y="4872"/>
                  </a:lnTo>
                  <a:lnTo>
                    <a:pt x="78107" y="690"/>
                  </a:lnTo>
                  <a:lnTo>
                    <a:pt x="69658" y="0"/>
                  </a:lnTo>
                  <a:lnTo>
                    <a:pt x="51881" y="4825"/>
                  </a:lnTo>
                  <a:lnTo>
                    <a:pt x="22369" y="25014"/>
                  </a:lnTo>
                  <a:lnTo>
                    <a:pt x="9190" y="36917"/>
                  </a:lnTo>
                  <a:lnTo>
                    <a:pt x="1935" y="54792"/>
                  </a:lnTo>
                  <a:lnTo>
                    <a:pt x="0" y="65431"/>
                  </a:lnTo>
                  <a:lnTo>
                    <a:pt x="3443" y="82846"/>
                  </a:lnTo>
                  <a:lnTo>
                    <a:pt x="7298" y="90426"/>
                  </a:lnTo>
                  <a:lnTo>
                    <a:pt x="14063" y="95480"/>
                  </a:lnTo>
                  <a:lnTo>
                    <a:pt x="32765" y="101096"/>
                  </a:lnTo>
                  <a:lnTo>
                    <a:pt x="78952" y="105749"/>
                  </a:lnTo>
                  <a:lnTo>
                    <a:pt x="113889" y="113908"/>
                  </a:lnTo>
                  <a:lnTo>
                    <a:pt x="145547" y="134924"/>
                  </a:lnTo>
                  <a:lnTo>
                    <a:pt x="157971" y="147990"/>
                  </a:lnTo>
                  <a:lnTo>
                    <a:pt x="166988" y="164284"/>
                  </a:lnTo>
                  <a:lnTo>
                    <a:pt x="172950" y="196156"/>
                  </a:lnTo>
                  <a:lnTo>
                    <a:pt x="170640" y="205817"/>
                  </a:lnTo>
                  <a:lnTo>
                    <a:pt x="159685" y="222145"/>
                  </a:lnTo>
                  <a:lnTo>
                    <a:pt x="135829" y="238119"/>
                  </a:lnTo>
                  <a:lnTo>
                    <a:pt x="115199" y="240347"/>
                  </a:lnTo>
                  <a:lnTo>
                    <a:pt x="59624" y="238070"/>
                  </a:lnTo>
                  <a:lnTo>
                    <a:pt x="43322" y="237725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074044" y="3355637"/>
              <a:ext cx="164512" cy="264989"/>
            </a:xfrm>
            <a:custGeom>
              <a:avLst/>
              <a:gdLst/>
              <a:ahLst/>
              <a:cxnLst/>
              <a:rect l="0" t="0" r="0" b="0"/>
              <a:pathLst>
                <a:path w="164512" h="264989">
                  <a:moveTo>
                    <a:pt x="117319" y="46181"/>
                  </a:moveTo>
                  <a:lnTo>
                    <a:pt x="104182" y="6770"/>
                  </a:lnTo>
                  <a:lnTo>
                    <a:pt x="99123" y="2079"/>
                  </a:lnTo>
                  <a:lnTo>
                    <a:pt x="92604" y="0"/>
                  </a:lnTo>
                  <a:lnTo>
                    <a:pt x="76971" y="487"/>
                  </a:lnTo>
                  <a:lnTo>
                    <a:pt x="59536" y="4199"/>
                  </a:lnTo>
                  <a:lnTo>
                    <a:pt x="44097" y="14938"/>
                  </a:lnTo>
                  <a:lnTo>
                    <a:pt x="31292" y="31246"/>
                  </a:lnTo>
                  <a:lnTo>
                    <a:pt x="11038" y="83004"/>
                  </a:lnTo>
                  <a:lnTo>
                    <a:pt x="0" y="130088"/>
                  </a:lnTo>
                  <a:lnTo>
                    <a:pt x="3439" y="173583"/>
                  </a:lnTo>
                  <a:lnTo>
                    <a:pt x="16793" y="229663"/>
                  </a:lnTo>
                  <a:lnTo>
                    <a:pt x="21987" y="240864"/>
                  </a:lnTo>
                  <a:lnTo>
                    <a:pt x="36148" y="256105"/>
                  </a:lnTo>
                  <a:lnTo>
                    <a:pt x="44328" y="261637"/>
                  </a:lnTo>
                  <a:lnTo>
                    <a:pt x="61807" y="264988"/>
                  </a:lnTo>
                  <a:lnTo>
                    <a:pt x="98663" y="258594"/>
                  </a:lnTo>
                  <a:lnTo>
                    <a:pt x="135191" y="239697"/>
                  </a:lnTo>
                  <a:lnTo>
                    <a:pt x="164511" y="216072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225546" y="3417208"/>
              <a:ext cx="173466" cy="166070"/>
            </a:xfrm>
            <a:custGeom>
              <a:avLst/>
              <a:gdLst/>
              <a:ahLst/>
              <a:cxnLst/>
              <a:rect l="0" t="0" r="0" b="0"/>
              <a:pathLst>
                <a:path w="173466" h="166070">
                  <a:moveTo>
                    <a:pt x="107396" y="97871"/>
                  </a:moveTo>
                  <a:lnTo>
                    <a:pt x="107396" y="45323"/>
                  </a:lnTo>
                  <a:lnTo>
                    <a:pt x="97375" y="14135"/>
                  </a:lnTo>
                  <a:lnTo>
                    <a:pt x="90228" y="7439"/>
                  </a:lnTo>
                  <a:lnTo>
                    <a:pt x="71101" y="0"/>
                  </a:lnTo>
                  <a:lnTo>
                    <a:pt x="62225" y="114"/>
                  </a:lnTo>
                  <a:lnTo>
                    <a:pt x="46770" y="5833"/>
                  </a:lnTo>
                  <a:lnTo>
                    <a:pt x="26277" y="20845"/>
                  </a:lnTo>
                  <a:lnTo>
                    <a:pt x="16111" y="38119"/>
                  </a:lnTo>
                  <a:lnTo>
                    <a:pt x="1039" y="83388"/>
                  </a:lnTo>
                  <a:lnTo>
                    <a:pt x="0" y="105067"/>
                  </a:lnTo>
                  <a:lnTo>
                    <a:pt x="7878" y="144619"/>
                  </a:lnTo>
                  <a:lnTo>
                    <a:pt x="12735" y="152108"/>
                  </a:lnTo>
                  <a:lnTo>
                    <a:pt x="26522" y="163225"/>
                  </a:lnTo>
                  <a:lnTo>
                    <a:pt x="43137" y="166069"/>
                  </a:lnTo>
                  <a:lnTo>
                    <a:pt x="51972" y="165359"/>
                  </a:lnTo>
                  <a:lnTo>
                    <a:pt x="59960" y="160691"/>
                  </a:lnTo>
                  <a:lnTo>
                    <a:pt x="74428" y="144318"/>
                  </a:lnTo>
                  <a:lnTo>
                    <a:pt x="96931" y="90302"/>
                  </a:lnTo>
                  <a:lnTo>
                    <a:pt x="100419" y="80240"/>
                  </a:lnTo>
                  <a:lnTo>
                    <a:pt x="103793" y="76679"/>
                  </a:lnTo>
                  <a:lnTo>
                    <a:pt x="107092" y="77450"/>
                  </a:lnTo>
                  <a:lnTo>
                    <a:pt x="148652" y="126668"/>
                  </a:lnTo>
                  <a:lnTo>
                    <a:pt x="173465" y="135624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412449" y="3420199"/>
              <a:ext cx="118700" cy="159290"/>
            </a:xfrm>
            <a:custGeom>
              <a:avLst/>
              <a:gdLst/>
              <a:ahLst/>
              <a:cxnLst/>
              <a:rect l="0" t="0" r="0" b="0"/>
              <a:pathLst>
                <a:path w="118700" h="159290">
                  <a:moveTo>
                    <a:pt x="5438" y="66566"/>
                  </a:moveTo>
                  <a:lnTo>
                    <a:pt x="5438" y="119114"/>
                  </a:lnTo>
                  <a:lnTo>
                    <a:pt x="5438" y="159289"/>
                  </a:lnTo>
                  <a:lnTo>
                    <a:pt x="0" y="112947"/>
                  </a:lnTo>
                  <a:lnTo>
                    <a:pt x="6850" y="61317"/>
                  </a:lnTo>
                  <a:lnTo>
                    <a:pt x="18302" y="20201"/>
                  </a:lnTo>
                  <a:lnTo>
                    <a:pt x="23452" y="12584"/>
                  </a:lnTo>
                  <a:lnTo>
                    <a:pt x="37565" y="1325"/>
                  </a:lnTo>
                  <a:lnTo>
                    <a:pt x="45733" y="0"/>
                  </a:lnTo>
                  <a:lnTo>
                    <a:pt x="63198" y="4121"/>
                  </a:lnTo>
                  <a:lnTo>
                    <a:pt x="78651" y="15741"/>
                  </a:lnTo>
                  <a:lnTo>
                    <a:pt x="105662" y="48836"/>
                  </a:lnTo>
                  <a:lnTo>
                    <a:pt x="112905" y="69872"/>
                  </a:lnTo>
                  <a:lnTo>
                    <a:pt x="117936" y="125729"/>
                  </a:lnTo>
                  <a:lnTo>
                    <a:pt x="118699" y="142073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834876" y="3222488"/>
              <a:ext cx="159734" cy="360486"/>
            </a:xfrm>
            <a:custGeom>
              <a:avLst/>
              <a:gdLst/>
              <a:ahLst/>
              <a:cxnLst/>
              <a:rect l="0" t="0" r="0" b="0"/>
              <a:pathLst>
                <a:path w="159734" h="360486">
                  <a:moveTo>
                    <a:pt x="17176" y="0"/>
                  </a:moveTo>
                  <a:lnTo>
                    <a:pt x="9706" y="33598"/>
                  </a:lnTo>
                  <a:lnTo>
                    <a:pt x="11117" y="67635"/>
                  </a:lnTo>
                  <a:lnTo>
                    <a:pt x="15980" y="121727"/>
                  </a:lnTo>
                  <a:lnTo>
                    <a:pt x="16940" y="175370"/>
                  </a:lnTo>
                  <a:lnTo>
                    <a:pt x="17130" y="229159"/>
                  </a:lnTo>
                  <a:lnTo>
                    <a:pt x="17167" y="284956"/>
                  </a:lnTo>
                  <a:lnTo>
                    <a:pt x="16126" y="335323"/>
                  </a:lnTo>
                  <a:lnTo>
                    <a:pt x="12165" y="356678"/>
                  </a:lnTo>
                  <a:lnTo>
                    <a:pt x="9640" y="360485"/>
                  </a:lnTo>
                  <a:lnTo>
                    <a:pt x="6909" y="359877"/>
                  </a:lnTo>
                  <a:lnTo>
                    <a:pt x="4039" y="356325"/>
                  </a:lnTo>
                  <a:lnTo>
                    <a:pt x="0" y="331284"/>
                  </a:lnTo>
                  <a:lnTo>
                    <a:pt x="8790" y="283277"/>
                  </a:lnTo>
                  <a:lnTo>
                    <a:pt x="20530" y="245424"/>
                  </a:lnTo>
                  <a:lnTo>
                    <a:pt x="32300" y="229330"/>
                  </a:lnTo>
                  <a:lnTo>
                    <a:pt x="48019" y="216234"/>
                  </a:lnTo>
                  <a:lnTo>
                    <a:pt x="65492" y="206918"/>
                  </a:lnTo>
                  <a:lnTo>
                    <a:pt x="83744" y="204875"/>
                  </a:lnTo>
                  <a:lnTo>
                    <a:pt x="101295" y="208512"/>
                  </a:lnTo>
                  <a:lnTo>
                    <a:pt x="129653" y="227936"/>
                  </a:lnTo>
                  <a:lnTo>
                    <a:pt x="155452" y="256981"/>
                  </a:lnTo>
                  <a:lnTo>
                    <a:pt x="159733" y="277464"/>
                  </a:lnTo>
                  <a:lnTo>
                    <a:pt x="153936" y="319783"/>
                  </a:lnTo>
                  <a:lnTo>
                    <a:pt x="149249" y="327499"/>
                  </a:lnTo>
                  <a:lnTo>
                    <a:pt x="135652" y="338868"/>
                  </a:lnTo>
                  <a:lnTo>
                    <a:pt x="105299" y="351164"/>
                  </a:lnTo>
                  <a:lnTo>
                    <a:pt x="50675" y="350203"/>
                  </a:lnTo>
                  <a:lnTo>
                    <a:pt x="26615" y="349222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040820" y="3392130"/>
              <a:ext cx="132139" cy="182496"/>
            </a:xfrm>
            <a:custGeom>
              <a:avLst/>
              <a:gdLst/>
              <a:ahLst/>
              <a:cxnLst/>
              <a:rect l="0" t="0" r="0" b="0"/>
              <a:pathLst>
                <a:path w="132139" h="182496">
                  <a:moveTo>
                    <a:pt x="0" y="75757"/>
                  </a:moveTo>
                  <a:lnTo>
                    <a:pt x="38271" y="78554"/>
                  </a:lnTo>
                  <a:lnTo>
                    <a:pt x="56860" y="81195"/>
                  </a:lnTo>
                  <a:lnTo>
                    <a:pt x="103852" y="71670"/>
                  </a:lnTo>
                  <a:lnTo>
                    <a:pt x="111183" y="66740"/>
                  </a:lnTo>
                  <a:lnTo>
                    <a:pt x="122126" y="52873"/>
                  </a:lnTo>
                  <a:lnTo>
                    <a:pt x="123365" y="44771"/>
                  </a:lnTo>
                  <a:lnTo>
                    <a:pt x="119150" y="27378"/>
                  </a:lnTo>
                  <a:lnTo>
                    <a:pt x="107488" y="11957"/>
                  </a:lnTo>
                  <a:lnTo>
                    <a:pt x="99974" y="4909"/>
                  </a:lnTo>
                  <a:lnTo>
                    <a:pt x="90770" y="1259"/>
                  </a:lnTo>
                  <a:lnTo>
                    <a:pt x="69357" y="0"/>
                  </a:lnTo>
                  <a:lnTo>
                    <a:pt x="51450" y="5732"/>
                  </a:lnTo>
                  <a:lnTo>
                    <a:pt x="22864" y="26502"/>
                  </a:lnTo>
                  <a:lnTo>
                    <a:pt x="8406" y="49627"/>
                  </a:lnTo>
                  <a:lnTo>
                    <a:pt x="2491" y="86426"/>
                  </a:lnTo>
                  <a:lnTo>
                    <a:pt x="5748" y="120517"/>
                  </a:lnTo>
                  <a:lnTo>
                    <a:pt x="13391" y="137948"/>
                  </a:lnTo>
                  <a:lnTo>
                    <a:pt x="35388" y="166229"/>
                  </a:lnTo>
                  <a:lnTo>
                    <a:pt x="58726" y="180634"/>
                  </a:lnTo>
                  <a:lnTo>
                    <a:pt x="76439" y="182495"/>
                  </a:lnTo>
                  <a:lnTo>
                    <a:pt x="132138" y="179579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423993" y="3382303"/>
              <a:ext cx="164255" cy="192159"/>
            </a:xfrm>
            <a:custGeom>
              <a:avLst/>
              <a:gdLst/>
              <a:ahLst/>
              <a:cxnLst/>
              <a:rect l="0" t="0" r="0" b="0"/>
              <a:pathLst>
                <a:path w="164255" h="192159">
                  <a:moveTo>
                    <a:pt x="117062" y="38391"/>
                  </a:moveTo>
                  <a:lnTo>
                    <a:pt x="112051" y="23360"/>
                  </a:lnTo>
                  <a:lnTo>
                    <a:pt x="101202" y="10387"/>
                  </a:lnTo>
                  <a:lnTo>
                    <a:pt x="93904" y="3991"/>
                  </a:lnTo>
                  <a:lnTo>
                    <a:pt x="85893" y="776"/>
                  </a:lnTo>
                  <a:lnTo>
                    <a:pt x="68602" y="0"/>
                  </a:lnTo>
                  <a:lnTo>
                    <a:pt x="53226" y="5947"/>
                  </a:lnTo>
                  <a:lnTo>
                    <a:pt x="26265" y="26856"/>
                  </a:lnTo>
                  <a:lnTo>
                    <a:pt x="12089" y="55015"/>
                  </a:lnTo>
                  <a:lnTo>
                    <a:pt x="0" y="101063"/>
                  </a:lnTo>
                  <a:lnTo>
                    <a:pt x="5537" y="141542"/>
                  </a:lnTo>
                  <a:lnTo>
                    <a:pt x="11914" y="159743"/>
                  </a:lnTo>
                  <a:lnTo>
                    <a:pt x="21739" y="174823"/>
                  </a:lnTo>
                  <a:lnTo>
                    <a:pt x="35894" y="185721"/>
                  </a:lnTo>
                  <a:lnTo>
                    <a:pt x="44073" y="190095"/>
                  </a:lnTo>
                  <a:lnTo>
                    <a:pt x="64347" y="192158"/>
                  </a:lnTo>
                  <a:lnTo>
                    <a:pt x="111543" y="184938"/>
                  </a:lnTo>
                  <a:lnTo>
                    <a:pt x="164254" y="170528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589398" y="3411256"/>
              <a:ext cx="147781" cy="170808"/>
            </a:xfrm>
            <a:custGeom>
              <a:avLst/>
              <a:gdLst/>
              <a:ahLst/>
              <a:cxnLst/>
              <a:rect l="0" t="0" r="0" b="0"/>
              <a:pathLst>
                <a:path w="147781" h="170808">
                  <a:moveTo>
                    <a:pt x="102672" y="0"/>
                  </a:moveTo>
                  <a:lnTo>
                    <a:pt x="64401" y="2797"/>
                  </a:lnTo>
                  <a:lnTo>
                    <a:pt x="46860" y="8584"/>
                  </a:lnTo>
                  <a:lnTo>
                    <a:pt x="11956" y="35324"/>
                  </a:lnTo>
                  <a:lnTo>
                    <a:pt x="4675" y="53104"/>
                  </a:lnTo>
                  <a:lnTo>
                    <a:pt x="0" y="98698"/>
                  </a:lnTo>
                  <a:lnTo>
                    <a:pt x="4954" y="117625"/>
                  </a:lnTo>
                  <a:lnTo>
                    <a:pt x="15196" y="133028"/>
                  </a:lnTo>
                  <a:lnTo>
                    <a:pt x="50202" y="160007"/>
                  </a:lnTo>
                  <a:lnTo>
                    <a:pt x="61400" y="166448"/>
                  </a:lnTo>
                  <a:lnTo>
                    <a:pt x="82231" y="170807"/>
                  </a:lnTo>
                  <a:lnTo>
                    <a:pt x="92191" y="170502"/>
                  </a:lnTo>
                  <a:lnTo>
                    <a:pt x="108850" y="164569"/>
                  </a:lnTo>
                  <a:lnTo>
                    <a:pt x="116229" y="160051"/>
                  </a:lnTo>
                  <a:lnTo>
                    <a:pt x="127224" y="146641"/>
                  </a:lnTo>
                  <a:lnTo>
                    <a:pt x="142829" y="112397"/>
                  </a:lnTo>
                  <a:lnTo>
                    <a:pt x="147780" y="79679"/>
                  </a:lnTo>
                  <a:lnTo>
                    <a:pt x="144236" y="48428"/>
                  </a:lnTo>
                  <a:lnTo>
                    <a:pt x="136526" y="31661"/>
                  </a:lnTo>
                  <a:lnTo>
                    <a:pt x="112111" y="0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767577" y="3391871"/>
              <a:ext cx="151018" cy="173337"/>
            </a:xfrm>
            <a:custGeom>
              <a:avLst/>
              <a:gdLst/>
              <a:ahLst/>
              <a:cxnLst/>
              <a:rect l="0" t="0" r="0" b="0"/>
              <a:pathLst>
                <a:path w="151018" h="173337">
                  <a:moveTo>
                    <a:pt x="0" y="57138"/>
                  </a:moveTo>
                  <a:lnTo>
                    <a:pt x="17149" y="113997"/>
                  </a:lnTo>
                  <a:lnTo>
                    <a:pt x="39638" y="166000"/>
                  </a:lnTo>
                  <a:lnTo>
                    <a:pt x="40059" y="171660"/>
                  </a:lnTo>
                  <a:lnTo>
                    <a:pt x="38242" y="173336"/>
                  </a:lnTo>
                  <a:lnTo>
                    <a:pt x="34934" y="172357"/>
                  </a:lnTo>
                  <a:lnTo>
                    <a:pt x="32728" y="167509"/>
                  </a:lnTo>
                  <a:lnTo>
                    <a:pt x="22217" y="111555"/>
                  </a:lnTo>
                  <a:lnTo>
                    <a:pt x="22334" y="61051"/>
                  </a:lnTo>
                  <a:lnTo>
                    <a:pt x="27755" y="40000"/>
                  </a:lnTo>
                  <a:lnTo>
                    <a:pt x="37156" y="20157"/>
                  </a:lnTo>
                  <a:lnTo>
                    <a:pt x="51122" y="6444"/>
                  </a:lnTo>
                  <a:lnTo>
                    <a:pt x="59251" y="1319"/>
                  </a:lnTo>
                  <a:lnTo>
                    <a:pt x="67817" y="0"/>
                  </a:lnTo>
                  <a:lnTo>
                    <a:pt x="85724" y="4127"/>
                  </a:lnTo>
                  <a:lnTo>
                    <a:pt x="108483" y="18243"/>
                  </a:lnTo>
                  <a:lnTo>
                    <a:pt x="119178" y="32510"/>
                  </a:lnTo>
                  <a:lnTo>
                    <a:pt x="134590" y="72315"/>
                  </a:lnTo>
                  <a:lnTo>
                    <a:pt x="141247" y="119523"/>
                  </a:lnTo>
                  <a:lnTo>
                    <a:pt x="151017" y="170397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937467" y="3374013"/>
              <a:ext cx="132139" cy="207134"/>
            </a:xfrm>
            <a:custGeom>
              <a:avLst/>
              <a:gdLst/>
              <a:ahLst/>
              <a:cxnLst/>
              <a:rect l="0" t="0" r="0" b="0"/>
              <a:pathLst>
                <a:path w="132139" h="207134">
                  <a:moveTo>
                    <a:pt x="0" y="27804"/>
                  </a:moveTo>
                  <a:lnTo>
                    <a:pt x="13137" y="77235"/>
                  </a:lnTo>
                  <a:lnTo>
                    <a:pt x="24230" y="128301"/>
                  </a:lnTo>
                  <a:lnTo>
                    <a:pt x="30305" y="175986"/>
                  </a:lnTo>
                  <a:lnTo>
                    <a:pt x="33395" y="189095"/>
                  </a:lnTo>
                  <a:lnTo>
                    <a:pt x="29191" y="152762"/>
                  </a:lnTo>
                  <a:lnTo>
                    <a:pt x="28489" y="104611"/>
                  </a:lnTo>
                  <a:lnTo>
                    <a:pt x="28350" y="48491"/>
                  </a:lnTo>
                  <a:lnTo>
                    <a:pt x="30428" y="24414"/>
                  </a:lnTo>
                  <a:lnTo>
                    <a:pt x="38343" y="6721"/>
                  </a:lnTo>
                  <a:lnTo>
                    <a:pt x="44439" y="2213"/>
                  </a:lnTo>
                  <a:lnTo>
                    <a:pt x="51649" y="256"/>
                  </a:lnTo>
                  <a:lnTo>
                    <a:pt x="59602" y="0"/>
                  </a:lnTo>
                  <a:lnTo>
                    <a:pt x="67001" y="2976"/>
                  </a:lnTo>
                  <a:lnTo>
                    <a:pt x="80816" y="14672"/>
                  </a:lnTo>
                  <a:lnTo>
                    <a:pt x="95375" y="38944"/>
                  </a:lnTo>
                  <a:lnTo>
                    <a:pt x="112978" y="87455"/>
                  </a:lnTo>
                  <a:lnTo>
                    <a:pt x="127906" y="141268"/>
                  </a:lnTo>
                  <a:lnTo>
                    <a:pt x="131302" y="183324"/>
                  </a:lnTo>
                  <a:lnTo>
                    <a:pt x="132138" y="207133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100405" y="3386126"/>
              <a:ext cx="139094" cy="181638"/>
            </a:xfrm>
            <a:custGeom>
              <a:avLst/>
              <a:gdLst/>
              <a:ahLst/>
              <a:cxnLst/>
              <a:rect l="0" t="0" r="0" b="0"/>
              <a:pathLst>
                <a:path w="139094" h="181638">
                  <a:moveTo>
                    <a:pt x="25832" y="100637"/>
                  </a:moveTo>
                  <a:lnTo>
                    <a:pt x="74129" y="68439"/>
                  </a:lnTo>
                  <a:lnTo>
                    <a:pt x="92392" y="56264"/>
                  </a:lnTo>
                  <a:lnTo>
                    <a:pt x="98521" y="47983"/>
                  </a:lnTo>
                  <a:lnTo>
                    <a:pt x="105330" y="27596"/>
                  </a:lnTo>
                  <a:lnTo>
                    <a:pt x="104000" y="19433"/>
                  </a:lnTo>
                  <a:lnTo>
                    <a:pt x="99967" y="12942"/>
                  </a:lnTo>
                  <a:lnTo>
                    <a:pt x="94132" y="7566"/>
                  </a:lnTo>
                  <a:lnTo>
                    <a:pt x="76463" y="1593"/>
                  </a:lnTo>
                  <a:lnTo>
                    <a:pt x="65878" y="0"/>
                  </a:lnTo>
                  <a:lnTo>
                    <a:pt x="48524" y="3824"/>
                  </a:lnTo>
                  <a:lnTo>
                    <a:pt x="20294" y="23368"/>
                  </a:lnTo>
                  <a:lnTo>
                    <a:pt x="5897" y="46281"/>
                  </a:lnTo>
                  <a:lnTo>
                    <a:pt x="0" y="83017"/>
                  </a:lnTo>
                  <a:lnTo>
                    <a:pt x="4214" y="106439"/>
                  </a:lnTo>
                  <a:lnTo>
                    <a:pt x="24009" y="147110"/>
                  </a:lnTo>
                  <a:lnTo>
                    <a:pt x="41955" y="170920"/>
                  </a:lnTo>
                  <a:lnTo>
                    <a:pt x="59915" y="179066"/>
                  </a:lnTo>
                  <a:lnTo>
                    <a:pt x="80831" y="181637"/>
                  </a:lnTo>
                  <a:lnTo>
                    <a:pt x="117097" y="177540"/>
                  </a:lnTo>
                  <a:lnTo>
                    <a:pt x="139093" y="176144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26721" y="3408769"/>
              <a:ext cx="126038" cy="191518"/>
            </a:xfrm>
            <a:custGeom>
              <a:avLst/>
              <a:gdLst/>
              <a:ahLst/>
              <a:cxnLst/>
              <a:rect l="0" t="0" r="0" b="0"/>
              <a:pathLst>
                <a:path w="126038" h="191518">
                  <a:moveTo>
                    <a:pt x="97722" y="11925"/>
                  </a:moveTo>
                  <a:lnTo>
                    <a:pt x="87701" y="1904"/>
                  </a:lnTo>
                  <a:lnTo>
                    <a:pt x="80554" y="0"/>
                  </a:lnTo>
                  <a:lnTo>
                    <a:pt x="61427" y="682"/>
                  </a:lnTo>
                  <a:lnTo>
                    <a:pt x="32085" y="11972"/>
                  </a:lnTo>
                  <a:lnTo>
                    <a:pt x="18561" y="25579"/>
                  </a:lnTo>
                  <a:lnTo>
                    <a:pt x="1334" y="59949"/>
                  </a:lnTo>
                  <a:lnTo>
                    <a:pt x="0" y="78364"/>
                  </a:lnTo>
                  <a:lnTo>
                    <a:pt x="7689" y="115820"/>
                  </a:lnTo>
                  <a:lnTo>
                    <a:pt x="38603" y="164257"/>
                  </a:lnTo>
                  <a:lnTo>
                    <a:pt x="62028" y="186634"/>
                  </a:lnTo>
                  <a:lnTo>
                    <a:pt x="70780" y="190272"/>
                  </a:lnTo>
                  <a:lnTo>
                    <a:pt x="88894" y="191517"/>
                  </a:lnTo>
                  <a:lnTo>
                    <a:pt x="126037" y="181816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423255" y="3213051"/>
              <a:ext cx="14449" cy="349221"/>
            </a:xfrm>
            <a:custGeom>
              <a:avLst/>
              <a:gdLst/>
              <a:ahLst/>
              <a:cxnLst/>
              <a:rect l="0" t="0" r="0" b="0"/>
              <a:pathLst>
                <a:path w="14449" h="349221">
                  <a:moveTo>
                    <a:pt x="5010" y="0"/>
                  </a:moveTo>
                  <a:lnTo>
                    <a:pt x="0" y="15032"/>
                  </a:lnTo>
                  <a:lnTo>
                    <a:pt x="3625" y="70431"/>
                  </a:lnTo>
                  <a:lnTo>
                    <a:pt x="7396" y="117349"/>
                  </a:lnTo>
                  <a:lnTo>
                    <a:pt x="12358" y="171102"/>
                  </a:lnTo>
                  <a:lnTo>
                    <a:pt x="13829" y="224084"/>
                  </a:lnTo>
                  <a:lnTo>
                    <a:pt x="14265" y="270194"/>
                  </a:lnTo>
                  <a:lnTo>
                    <a:pt x="14412" y="323356"/>
                  </a:lnTo>
                  <a:lnTo>
                    <a:pt x="14448" y="349220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324442" y="3357250"/>
              <a:ext cx="188770" cy="16254"/>
            </a:xfrm>
            <a:custGeom>
              <a:avLst/>
              <a:gdLst/>
              <a:ahLst/>
              <a:cxnLst/>
              <a:rect l="0" t="0" r="0" b="0"/>
              <a:pathLst>
                <a:path w="188770" h="16254">
                  <a:moveTo>
                    <a:pt x="188769" y="16253"/>
                  </a:moveTo>
                  <a:lnTo>
                    <a:pt x="173737" y="6232"/>
                  </a:lnTo>
                  <a:lnTo>
                    <a:pt x="139336" y="0"/>
                  </a:lnTo>
                  <a:lnTo>
                    <a:pt x="95934" y="3164"/>
                  </a:lnTo>
                  <a:lnTo>
                    <a:pt x="42876" y="12581"/>
                  </a:lnTo>
                  <a:lnTo>
                    <a:pt x="0" y="16253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494335" y="3401319"/>
              <a:ext cx="112104" cy="160952"/>
            </a:xfrm>
            <a:custGeom>
              <a:avLst/>
              <a:gdLst/>
              <a:ahLst/>
              <a:cxnLst/>
              <a:rect l="0" t="0" r="0" b="0"/>
              <a:pathLst>
                <a:path w="112104" h="160952">
                  <a:moveTo>
                    <a:pt x="0" y="47691"/>
                  </a:moveTo>
                  <a:lnTo>
                    <a:pt x="38271" y="50487"/>
                  </a:lnTo>
                  <a:lnTo>
                    <a:pt x="56860" y="53129"/>
                  </a:lnTo>
                  <a:lnTo>
                    <a:pt x="103851" y="43603"/>
                  </a:lnTo>
                  <a:lnTo>
                    <a:pt x="109085" y="38673"/>
                  </a:lnTo>
                  <a:lnTo>
                    <a:pt x="111525" y="32240"/>
                  </a:lnTo>
                  <a:lnTo>
                    <a:pt x="112103" y="24806"/>
                  </a:lnTo>
                  <a:lnTo>
                    <a:pt x="109343" y="17752"/>
                  </a:lnTo>
                  <a:lnTo>
                    <a:pt x="97885" y="4321"/>
                  </a:lnTo>
                  <a:lnTo>
                    <a:pt x="90426" y="950"/>
                  </a:lnTo>
                  <a:lnTo>
                    <a:pt x="73747" y="0"/>
                  </a:lnTo>
                  <a:lnTo>
                    <a:pt x="46670" y="5361"/>
                  </a:lnTo>
                  <a:lnTo>
                    <a:pt x="23732" y="18602"/>
                  </a:lnTo>
                  <a:lnTo>
                    <a:pt x="12994" y="32665"/>
                  </a:lnTo>
                  <a:lnTo>
                    <a:pt x="5775" y="50451"/>
                  </a:lnTo>
                  <a:lnTo>
                    <a:pt x="2567" y="72339"/>
                  </a:lnTo>
                  <a:lnTo>
                    <a:pt x="6733" y="93252"/>
                  </a:lnTo>
                  <a:lnTo>
                    <a:pt x="20872" y="119918"/>
                  </a:lnTo>
                  <a:lnTo>
                    <a:pt x="33396" y="133275"/>
                  </a:lnTo>
                  <a:lnTo>
                    <a:pt x="76176" y="153915"/>
                  </a:lnTo>
                  <a:lnTo>
                    <a:pt x="103821" y="160951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604042" y="3159641"/>
              <a:ext cx="192321" cy="449823"/>
            </a:xfrm>
            <a:custGeom>
              <a:avLst/>
              <a:gdLst/>
              <a:ahLst/>
              <a:cxnLst/>
              <a:rect l="0" t="0" r="0" b="0"/>
              <a:pathLst>
                <a:path w="192321" h="449823">
                  <a:moveTo>
                    <a:pt x="97937" y="364876"/>
                  </a:moveTo>
                  <a:lnTo>
                    <a:pt x="97937" y="312329"/>
                  </a:lnTo>
                  <a:lnTo>
                    <a:pt x="92344" y="293980"/>
                  </a:lnTo>
                  <a:lnTo>
                    <a:pt x="71663" y="265111"/>
                  </a:lnTo>
                  <a:lnTo>
                    <a:pt x="64690" y="261661"/>
                  </a:lnTo>
                  <a:lnTo>
                    <a:pt x="48553" y="260625"/>
                  </a:lnTo>
                  <a:lnTo>
                    <a:pt x="33691" y="266456"/>
                  </a:lnTo>
                  <a:lnTo>
                    <a:pt x="26791" y="270948"/>
                  </a:lnTo>
                  <a:lnTo>
                    <a:pt x="16328" y="287124"/>
                  </a:lnTo>
                  <a:lnTo>
                    <a:pt x="1066" y="326680"/>
                  </a:lnTo>
                  <a:lnTo>
                    <a:pt x="0" y="345803"/>
                  </a:lnTo>
                  <a:lnTo>
                    <a:pt x="4072" y="364789"/>
                  </a:lnTo>
                  <a:lnTo>
                    <a:pt x="12872" y="383714"/>
                  </a:lnTo>
                  <a:lnTo>
                    <a:pt x="20253" y="388971"/>
                  </a:lnTo>
                  <a:lnTo>
                    <a:pt x="39640" y="392015"/>
                  </a:lnTo>
                  <a:lnTo>
                    <a:pt x="59442" y="387075"/>
                  </a:lnTo>
                  <a:lnTo>
                    <a:pt x="77682" y="376840"/>
                  </a:lnTo>
                  <a:lnTo>
                    <a:pt x="98693" y="353390"/>
                  </a:lnTo>
                  <a:lnTo>
                    <a:pt x="119231" y="307976"/>
                  </a:lnTo>
                  <a:lnTo>
                    <a:pt x="132400" y="257466"/>
                  </a:lnTo>
                  <a:lnTo>
                    <a:pt x="142303" y="209425"/>
                  </a:lnTo>
                  <a:lnTo>
                    <a:pt x="144291" y="162559"/>
                  </a:lnTo>
                  <a:lnTo>
                    <a:pt x="144881" y="111618"/>
                  </a:lnTo>
                  <a:lnTo>
                    <a:pt x="142259" y="66112"/>
                  </a:lnTo>
                  <a:lnTo>
                    <a:pt x="131977" y="13155"/>
                  </a:lnTo>
                  <a:lnTo>
                    <a:pt x="126922" y="5599"/>
                  </a:lnTo>
                  <a:lnTo>
                    <a:pt x="120406" y="1610"/>
                  </a:lnTo>
                  <a:lnTo>
                    <a:pt x="112916" y="0"/>
                  </a:lnTo>
                  <a:lnTo>
                    <a:pt x="107923" y="3121"/>
                  </a:lnTo>
                  <a:lnTo>
                    <a:pt x="104594" y="9397"/>
                  </a:lnTo>
                  <a:lnTo>
                    <a:pt x="92326" y="63461"/>
                  </a:lnTo>
                  <a:lnTo>
                    <a:pt x="90681" y="109872"/>
                  </a:lnTo>
                  <a:lnTo>
                    <a:pt x="101784" y="165405"/>
                  </a:lnTo>
                  <a:lnTo>
                    <a:pt x="110729" y="209642"/>
                  </a:lnTo>
                  <a:lnTo>
                    <a:pt x="116660" y="264842"/>
                  </a:lnTo>
                  <a:lnTo>
                    <a:pt x="129640" y="312723"/>
                  </a:lnTo>
                  <a:lnTo>
                    <a:pt x="146132" y="356764"/>
                  </a:lnTo>
                  <a:lnTo>
                    <a:pt x="170495" y="408602"/>
                  </a:lnTo>
                  <a:lnTo>
                    <a:pt x="192320" y="449822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775606" y="3958684"/>
              <a:ext cx="75509" cy="500236"/>
            </a:xfrm>
            <a:custGeom>
              <a:avLst/>
              <a:gdLst/>
              <a:ahLst/>
              <a:cxnLst/>
              <a:rect l="0" t="0" r="0" b="0"/>
              <a:pathLst>
                <a:path w="75509" h="500236">
                  <a:moveTo>
                    <a:pt x="0" y="0"/>
                  </a:moveTo>
                  <a:lnTo>
                    <a:pt x="5010" y="55663"/>
                  </a:lnTo>
                  <a:lnTo>
                    <a:pt x="13137" y="99691"/>
                  </a:lnTo>
                  <a:lnTo>
                    <a:pt x="18792" y="154821"/>
                  </a:lnTo>
                  <a:lnTo>
                    <a:pt x="28920" y="199890"/>
                  </a:lnTo>
                  <a:lnTo>
                    <a:pt x="36009" y="248877"/>
                  </a:lnTo>
                  <a:lnTo>
                    <a:pt x="47792" y="304041"/>
                  </a:lnTo>
                  <a:lnTo>
                    <a:pt x="56808" y="345971"/>
                  </a:lnTo>
                  <a:lnTo>
                    <a:pt x="66122" y="398246"/>
                  </a:lnTo>
                  <a:lnTo>
                    <a:pt x="72727" y="447993"/>
                  </a:lnTo>
                  <a:lnTo>
                    <a:pt x="75508" y="500235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652907" y="4090821"/>
              <a:ext cx="292591" cy="84946"/>
            </a:xfrm>
            <a:custGeom>
              <a:avLst/>
              <a:gdLst/>
              <a:ahLst/>
              <a:cxnLst/>
              <a:rect l="0" t="0" r="0" b="0"/>
              <a:pathLst>
                <a:path w="292591" h="84946">
                  <a:moveTo>
                    <a:pt x="292590" y="0"/>
                  </a:moveTo>
                  <a:lnTo>
                    <a:pt x="237807" y="16098"/>
                  </a:lnTo>
                  <a:lnTo>
                    <a:pt x="192978" y="28388"/>
                  </a:lnTo>
                  <a:lnTo>
                    <a:pt x="139261" y="45924"/>
                  </a:lnTo>
                  <a:lnTo>
                    <a:pt x="88256" y="62050"/>
                  </a:lnTo>
                  <a:lnTo>
                    <a:pt x="37786" y="75334"/>
                  </a:lnTo>
                  <a:lnTo>
                    <a:pt x="0" y="84945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900976" y="4213519"/>
              <a:ext cx="155311" cy="218187"/>
            </a:xfrm>
            <a:custGeom>
              <a:avLst/>
              <a:gdLst/>
              <a:ahLst/>
              <a:cxnLst/>
              <a:rect l="0" t="0" r="0" b="0"/>
              <a:pathLst>
                <a:path w="155311" h="218187">
                  <a:moveTo>
                    <a:pt x="53959" y="9439"/>
                  </a:moveTo>
                  <a:lnTo>
                    <a:pt x="38927" y="14450"/>
                  </a:lnTo>
                  <a:lnTo>
                    <a:pt x="25954" y="25299"/>
                  </a:lnTo>
                  <a:lnTo>
                    <a:pt x="9655" y="49096"/>
                  </a:lnTo>
                  <a:lnTo>
                    <a:pt x="2807" y="67964"/>
                  </a:lnTo>
                  <a:lnTo>
                    <a:pt x="0" y="103219"/>
                  </a:lnTo>
                  <a:lnTo>
                    <a:pt x="6393" y="145360"/>
                  </a:lnTo>
                  <a:lnTo>
                    <a:pt x="21105" y="182782"/>
                  </a:lnTo>
                  <a:lnTo>
                    <a:pt x="32715" y="200441"/>
                  </a:lnTo>
                  <a:lnTo>
                    <a:pt x="50460" y="212484"/>
                  </a:lnTo>
                  <a:lnTo>
                    <a:pt x="61064" y="217164"/>
                  </a:lnTo>
                  <a:lnTo>
                    <a:pt x="71280" y="218186"/>
                  </a:lnTo>
                  <a:lnTo>
                    <a:pt x="91021" y="213728"/>
                  </a:lnTo>
                  <a:lnTo>
                    <a:pt x="114812" y="199427"/>
                  </a:lnTo>
                  <a:lnTo>
                    <a:pt x="135145" y="176895"/>
                  </a:lnTo>
                  <a:lnTo>
                    <a:pt x="149443" y="150294"/>
                  </a:lnTo>
                  <a:lnTo>
                    <a:pt x="155310" y="112465"/>
                  </a:lnTo>
                  <a:lnTo>
                    <a:pt x="152038" y="78069"/>
                  </a:lnTo>
                  <a:lnTo>
                    <a:pt x="139417" y="47951"/>
                  </a:lnTo>
                  <a:lnTo>
                    <a:pt x="122393" y="24113"/>
                  </a:lnTo>
                  <a:lnTo>
                    <a:pt x="99055" y="8776"/>
                  </a:lnTo>
                  <a:lnTo>
                    <a:pt x="63397" y="0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332471" y="3968120"/>
              <a:ext cx="56631" cy="424729"/>
            </a:xfrm>
            <a:custGeom>
              <a:avLst/>
              <a:gdLst/>
              <a:ahLst/>
              <a:cxnLst/>
              <a:rect l="0" t="0" r="0" b="0"/>
              <a:pathLst>
                <a:path w="56631" h="424729">
                  <a:moveTo>
                    <a:pt x="0" y="0"/>
                  </a:moveTo>
                  <a:lnTo>
                    <a:pt x="0" y="43864"/>
                  </a:lnTo>
                  <a:lnTo>
                    <a:pt x="5010" y="91863"/>
                  </a:lnTo>
                  <a:lnTo>
                    <a:pt x="11652" y="148715"/>
                  </a:lnTo>
                  <a:lnTo>
                    <a:pt x="18974" y="204390"/>
                  </a:lnTo>
                  <a:lnTo>
                    <a:pt x="26878" y="259419"/>
                  </a:lnTo>
                  <a:lnTo>
                    <a:pt x="34518" y="304216"/>
                  </a:lnTo>
                  <a:lnTo>
                    <a:pt x="37844" y="350568"/>
                  </a:lnTo>
                  <a:lnTo>
                    <a:pt x="47831" y="399281"/>
                  </a:lnTo>
                  <a:lnTo>
                    <a:pt x="56630" y="424728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256964" y="4156889"/>
              <a:ext cx="207645" cy="47194"/>
            </a:xfrm>
            <a:custGeom>
              <a:avLst/>
              <a:gdLst/>
              <a:ahLst/>
              <a:cxnLst/>
              <a:rect l="0" t="0" r="0" b="0"/>
              <a:pathLst>
                <a:path w="207645" h="47194">
                  <a:moveTo>
                    <a:pt x="207644" y="0"/>
                  </a:moveTo>
                  <a:lnTo>
                    <a:pt x="155097" y="5011"/>
                  </a:lnTo>
                  <a:lnTo>
                    <a:pt x="101094" y="16100"/>
                  </a:lnTo>
                  <a:lnTo>
                    <a:pt x="55159" y="25592"/>
                  </a:lnTo>
                  <a:lnTo>
                    <a:pt x="32905" y="29203"/>
                  </a:lnTo>
                  <a:lnTo>
                    <a:pt x="0" y="47193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436293" y="3949246"/>
              <a:ext cx="322454" cy="374401"/>
            </a:xfrm>
            <a:custGeom>
              <a:avLst/>
              <a:gdLst/>
              <a:ahLst/>
              <a:cxnLst/>
              <a:rect l="0" t="0" r="0" b="0"/>
              <a:pathLst>
                <a:path w="322454" h="374401">
                  <a:moveTo>
                    <a:pt x="0" y="0"/>
                  </a:moveTo>
                  <a:lnTo>
                    <a:pt x="13137" y="47538"/>
                  </a:lnTo>
                  <a:lnTo>
                    <a:pt x="25278" y="101133"/>
                  </a:lnTo>
                  <a:lnTo>
                    <a:pt x="33591" y="150917"/>
                  </a:lnTo>
                  <a:lnTo>
                    <a:pt x="39728" y="203586"/>
                  </a:lnTo>
                  <a:lnTo>
                    <a:pt x="53744" y="256400"/>
                  </a:lnTo>
                  <a:lnTo>
                    <a:pt x="66120" y="313019"/>
                  </a:lnTo>
                  <a:lnTo>
                    <a:pt x="73653" y="369686"/>
                  </a:lnTo>
                  <a:lnTo>
                    <a:pt x="73222" y="374400"/>
                  </a:lnTo>
                  <a:lnTo>
                    <a:pt x="71887" y="373349"/>
                  </a:lnTo>
                  <a:lnTo>
                    <a:pt x="68654" y="360993"/>
                  </a:lnTo>
                  <a:lnTo>
                    <a:pt x="69376" y="316084"/>
                  </a:lnTo>
                  <a:lnTo>
                    <a:pt x="79284" y="277878"/>
                  </a:lnTo>
                  <a:lnTo>
                    <a:pt x="84317" y="267052"/>
                  </a:lnTo>
                  <a:lnTo>
                    <a:pt x="90819" y="260883"/>
                  </a:lnTo>
                  <a:lnTo>
                    <a:pt x="98299" y="257819"/>
                  </a:lnTo>
                  <a:lnTo>
                    <a:pt x="106433" y="256825"/>
                  </a:lnTo>
                  <a:lnTo>
                    <a:pt x="113952" y="259309"/>
                  </a:lnTo>
                  <a:lnTo>
                    <a:pt x="147545" y="289412"/>
                  </a:lnTo>
                  <a:lnTo>
                    <a:pt x="165438" y="322142"/>
                  </a:lnTo>
                  <a:lnTo>
                    <a:pt x="182304" y="368261"/>
                  </a:lnTo>
                  <a:lnTo>
                    <a:pt x="185507" y="370304"/>
                  </a:lnTo>
                  <a:lnTo>
                    <a:pt x="188692" y="367471"/>
                  </a:lnTo>
                  <a:lnTo>
                    <a:pt x="206348" y="337795"/>
                  </a:lnTo>
                  <a:lnTo>
                    <a:pt x="220702" y="325615"/>
                  </a:lnTo>
                  <a:lnTo>
                    <a:pt x="274031" y="292176"/>
                  </a:lnTo>
                  <a:lnTo>
                    <a:pt x="306519" y="267340"/>
                  </a:lnTo>
                  <a:lnTo>
                    <a:pt x="321653" y="243510"/>
                  </a:lnTo>
                  <a:lnTo>
                    <a:pt x="322453" y="234701"/>
                  </a:lnTo>
                  <a:lnTo>
                    <a:pt x="317748" y="216524"/>
                  </a:lnTo>
                  <a:lnTo>
                    <a:pt x="305869" y="203551"/>
                  </a:lnTo>
                  <a:lnTo>
                    <a:pt x="298297" y="198624"/>
                  </a:lnTo>
                  <a:lnTo>
                    <a:pt x="281493" y="195945"/>
                  </a:lnTo>
                  <a:lnTo>
                    <a:pt x="272608" y="196699"/>
                  </a:lnTo>
                  <a:lnTo>
                    <a:pt x="257142" y="203130"/>
                  </a:lnTo>
                  <a:lnTo>
                    <a:pt x="250081" y="207781"/>
                  </a:lnTo>
                  <a:lnTo>
                    <a:pt x="230123" y="234369"/>
                  </a:lnTo>
                  <a:lnTo>
                    <a:pt x="215936" y="263804"/>
                  </a:lnTo>
                  <a:lnTo>
                    <a:pt x="214127" y="285740"/>
                  </a:lnTo>
                  <a:lnTo>
                    <a:pt x="221510" y="334002"/>
                  </a:lnTo>
                  <a:lnTo>
                    <a:pt x="235058" y="361374"/>
                  </a:lnTo>
                  <a:lnTo>
                    <a:pt x="242699" y="366762"/>
                  </a:lnTo>
                  <a:lnTo>
                    <a:pt x="262376" y="372748"/>
                  </a:lnTo>
                  <a:lnTo>
                    <a:pt x="292028" y="371107"/>
                  </a:lnTo>
                  <a:lnTo>
                    <a:pt x="320905" y="358660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983656" y="4055546"/>
              <a:ext cx="180849" cy="202434"/>
            </a:xfrm>
            <a:custGeom>
              <a:avLst/>
              <a:gdLst/>
              <a:ahLst/>
              <a:cxnLst/>
              <a:rect l="0" t="0" r="0" b="0"/>
              <a:pathLst>
                <a:path w="180849" h="202434">
                  <a:moveTo>
                    <a:pt x="113326" y="35276"/>
                  </a:moveTo>
                  <a:lnTo>
                    <a:pt x="108315" y="20244"/>
                  </a:lnTo>
                  <a:lnTo>
                    <a:pt x="97465" y="10068"/>
                  </a:lnTo>
                  <a:lnTo>
                    <a:pt x="81107" y="3098"/>
                  </a:lnTo>
                  <a:lnTo>
                    <a:pt x="59854" y="0"/>
                  </a:lnTo>
                  <a:lnTo>
                    <a:pt x="39222" y="4216"/>
                  </a:lnTo>
                  <a:lnTo>
                    <a:pt x="12716" y="18382"/>
                  </a:lnTo>
                  <a:lnTo>
                    <a:pt x="5352" y="24013"/>
                  </a:lnTo>
                  <a:lnTo>
                    <a:pt x="1492" y="31962"/>
                  </a:lnTo>
                  <a:lnTo>
                    <a:pt x="0" y="51981"/>
                  </a:lnTo>
                  <a:lnTo>
                    <a:pt x="3168" y="61094"/>
                  </a:lnTo>
                  <a:lnTo>
                    <a:pt x="15077" y="76814"/>
                  </a:lnTo>
                  <a:lnTo>
                    <a:pt x="33654" y="85198"/>
                  </a:lnTo>
                  <a:lnTo>
                    <a:pt x="85510" y="98558"/>
                  </a:lnTo>
                  <a:lnTo>
                    <a:pt x="130126" y="113650"/>
                  </a:lnTo>
                  <a:lnTo>
                    <a:pt x="164535" y="136518"/>
                  </a:lnTo>
                  <a:lnTo>
                    <a:pt x="180002" y="160007"/>
                  </a:lnTo>
                  <a:lnTo>
                    <a:pt x="180848" y="167719"/>
                  </a:lnTo>
                  <a:lnTo>
                    <a:pt x="176195" y="181881"/>
                  </a:lnTo>
                  <a:lnTo>
                    <a:pt x="161543" y="192371"/>
                  </a:lnTo>
                  <a:lnTo>
                    <a:pt x="141048" y="199479"/>
                  </a:lnTo>
                  <a:lnTo>
                    <a:pt x="105925" y="202433"/>
                  </a:lnTo>
                  <a:lnTo>
                    <a:pt x="59273" y="194567"/>
                  </a:lnTo>
                  <a:lnTo>
                    <a:pt x="28380" y="186290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231767" y="4081227"/>
              <a:ext cx="176682" cy="173630"/>
            </a:xfrm>
            <a:custGeom>
              <a:avLst/>
              <a:gdLst/>
              <a:ahLst/>
              <a:cxnLst/>
              <a:rect l="0" t="0" r="0" b="0"/>
              <a:pathLst>
                <a:path w="176682" h="173630">
                  <a:moveTo>
                    <a:pt x="91735" y="103978"/>
                  </a:moveTo>
                  <a:lnTo>
                    <a:pt x="74588" y="47117"/>
                  </a:lnTo>
                  <a:lnTo>
                    <a:pt x="47089" y="5136"/>
                  </a:lnTo>
                  <a:lnTo>
                    <a:pt x="39948" y="1378"/>
                  </a:lnTo>
                  <a:lnTo>
                    <a:pt x="23624" y="0"/>
                  </a:lnTo>
                  <a:lnTo>
                    <a:pt x="16964" y="4246"/>
                  </a:lnTo>
                  <a:lnTo>
                    <a:pt x="6767" y="20152"/>
                  </a:lnTo>
                  <a:lnTo>
                    <a:pt x="141" y="52690"/>
                  </a:lnTo>
                  <a:lnTo>
                    <a:pt x="0" y="106703"/>
                  </a:lnTo>
                  <a:lnTo>
                    <a:pt x="17995" y="149843"/>
                  </a:lnTo>
                  <a:lnTo>
                    <a:pt x="23698" y="159723"/>
                  </a:lnTo>
                  <a:lnTo>
                    <a:pt x="31695" y="166310"/>
                  </a:lnTo>
                  <a:lnTo>
                    <a:pt x="51767" y="173629"/>
                  </a:lnTo>
                  <a:lnTo>
                    <a:pt x="60895" y="173483"/>
                  </a:lnTo>
                  <a:lnTo>
                    <a:pt x="76630" y="167728"/>
                  </a:lnTo>
                  <a:lnTo>
                    <a:pt x="87819" y="155382"/>
                  </a:lnTo>
                  <a:lnTo>
                    <a:pt x="95238" y="138360"/>
                  </a:lnTo>
                  <a:lnTo>
                    <a:pt x="98366" y="105193"/>
                  </a:lnTo>
                  <a:lnTo>
                    <a:pt x="95215" y="77188"/>
                  </a:lnTo>
                  <a:lnTo>
                    <a:pt x="96153" y="78777"/>
                  </a:lnTo>
                  <a:lnTo>
                    <a:pt x="109096" y="114020"/>
                  </a:lnTo>
                  <a:lnTo>
                    <a:pt x="136410" y="147688"/>
                  </a:lnTo>
                  <a:lnTo>
                    <a:pt x="143542" y="149897"/>
                  </a:lnTo>
                  <a:lnTo>
                    <a:pt x="159855" y="146758"/>
                  </a:lnTo>
                  <a:lnTo>
                    <a:pt x="169203" y="141169"/>
                  </a:lnTo>
                  <a:lnTo>
                    <a:pt x="176681" y="132292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18463" y="4021976"/>
              <a:ext cx="376959" cy="200987"/>
            </a:xfrm>
            <a:custGeom>
              <a:avLst/>
              <a:gdLst/>
              <a:ahLst/>
              <a:cxnLst/>
              <a:rect l="0" t="0" r="0" b="0"/>
              <a:pathLst>
                <a:path w="376959" h="200987">
                  <a:moveTo>
                    <a:pt x="18299" y="106601"/>
                  </a:moveTo>
                  <a:lnTo>
                    <a:pt x="13288" y="121633"/>
                  </a:lnTo>
                  <a:lnTo>
                    <a:pt x="13625" y="137402"/>
                  </a:lnTo>
                  <a:lnTo>
                    <a:pt x="22073" y="190165"/>
                  </a:lnTo>
                  <a:lnTo>
                    <a:pt x="19766" y="192723"/>
                  </a:lnTo>
                  <a:lnTo>
                    <a:pt x="16131" y="192331"/>
                  </a:lnTo>
                  <a:lnTo>
                    <a:pt x="9295" y="180709"/>
                  </a:lnTo>
                  <a:lnTo>
                    <a:pt x="2347" y="150582"/>
                  </a:lnTo>
                  <a:lnTo>
                    <a:pt x="0" y="102820"/>
                  </a:lnTo>
                  <a:lnTo>
                    <a:pt x="5272" y="80800"/>
                  </a:lnTo>
                  <a:lnTo>
                    <a:pt x="9614" y="70523"/>
                  </a:lnTo>
                  <a:lnTo>
                    <a:pt x="15656" y="64721"/>
                  </a:lnTo>
                  <a:lnTo>
                    <a:pt x="22829" y="61902"/>
                  </a:lnTo>
                  <a:lnTo>
                    <a:pt x="30757" y="61070"/>
                  </a:lnTo>
                  <a:lnTo>
                    <a:pt x="45160" y="65741"/>
                  </a:lnTo>
                  <a:lnTo>
                    <a:pt x="51937" y="69922"/>
                  </a:lnTo>
                  <a:lnTo>
                    <a:pt x="62264" y="82958"/>
                  </a:lnTo>
                  <a:lnTo>
                    <a:pt x="84084" y="135326"/>
                  </a:lnTo>
                  <a:lnTo>
                    <a:pt x="88437" y="147683"/>
                  </a:lnTo>
                  <a:lnTo>
                    <a:pt x="85482" y="127184"/>
                  </a:lnTo>
                  <a:lnTo>
                    <a:pt x="87495" y="97668"/>
                  </a:lnTo>
                  <a:lnTo>
                    <a:pt x="97570" y="59508"/>
                  </a:lnTo>
                  <a:lnTo>
                    <a:pt x="111584" y="36134"/>
                  </a:lnTo>
                  <a:lnTo>
                    <a:pt x="119291" y="32356"/>
                  </a:lnTo>
                  <a:lnTo>
                    <a:pt x="139041" y="30955"/>
                  </a:lnTo>
                  <a:lnTo>
                    <a:pt x="147034" y="35196"/>
                  </a:lnTo>
                  <a:lnTo>
                    <a:pt x="158713" y="51094"/>
                  </a:lnTo>
                  <a:lnTo>
                    <a:pt x="185655" y="104781"/>
                  </a:lnTo>
                  <a:lnTo>
                    <a:pt x="200274" y="154016"/>
                  </a:lnTo>
                  <a:lnTo>
                    <a:pt x="210065" y="188816"/>
                  </a:lnTo>
                  <a:lnTo>
                    <a:pt x="213260" y="192873"/>
                  </a:lnTo>
                  <a:lnTo>
                    <a:pt x="216439" y="192431"/>
                  </a:lnTo>
                  <a:lnTo>
                    <a:pt x="240811" y="162960"/>
                  </a:lnTo>
                  <a:lnTo>
                    <a:pt x="291441" y="131056"/>
                  </a:lnTo>
                  <a:lnTo>
                    <a:pt x="311885" y="111633"/>
                  </a:lnTo>
                  <a:lnTo>
                    <a:pt x="332215" y="68267"/>
                  </a:lnTo>
                  <a:lnTo>
                    <a:pt x="333302" y="49713"/>
                  </a:lnTo>
                  <a:lnTo>
                    <a:pt x="329240" y="32028"/>
                  </a:lnTo>
                  <a:lnTo>
                    <a:pt x="320443" y="17176"/>
                  </a:lnTo>
                  <a:lnTo>
                    <a:pt x="306746" y="6381"/>
                  </a:lnTo>
                  <a:lnTo>
                    <a:pt x="298689" y="2034"/>
                  </a:lnTo>
                  <a:lnTo>
                    <a:pt x="281346" y="0"/>
                  </a:lnTo>
                  <a:lnTo>
                    <a:pt x="272317" y="926"/>
                  </a:lnTo>
                  <a:lnTo>
                    <a:pt x="264200" y="5739"/>
                  </a:lnTo>
                  <a:lnTo>
                    <a:pt x="249589" y="22272"/>
                  </a:lnTo>
                  <a:lnTo>
                    <a:pt x="241696" y="46399"/>
                  </a:lnTo>
                  <a:lnTo>
                    <a:pt x="240050" y="83869"/>
                  </a:lnTo>
                  <a:lnTo>
                    <a:pt x="248889" y="124717"/>
                  </a:lnTo>
                  <a:lnTo>
                    <a:pt x="262689" y="153567"/>
                  </a:lnTo>
                  <a:lnTo>
                    <a:pt x="285072" y="177031"/>
                  </a:lnTo>
                  <a:lnTo>
                    <a:pt x="311629" y="192256"/>
                  </a:lnTo>
                  <a:lnTo>
                    <a:pt x="364730" y="199836"/>
                  </a:lnTo>
                  <a:lnTo>
                    <a:pt x="376958" y="200986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067160" y="3998526"/>
              <a:ext cx="194082" cy="229610"/>
            </a:xfrm>
            <a:custGeom>
              <a:avLst/>
              <a:gdLst/>
              <a:ahLst/>
              <a:cxnLst/>
              <a:rect l="0" t="0" r="0" b="0"/>
              <a:pathLst>
                <a:path w="194082" h="229610">
                  <a:moveTo>
                    <a:pt x="152989" y="26226"/>
                  </a:moveTo>
                  <a:lnTo>
                    <a:pt x="136870" y="12204"/>
                  </a:lnTo>
                  <a:lnTo>
                    <a:pt x="121705" y="4962"/>
                  </a:lnTo>
                  <a:lnTo>
                    <a:pt x="90468" y="0"/>
                  </a:lnTo>
                  <a:lnTo>
                    <a:pt x="54645" y="8551"/>
                  </a:lnTo>
                  <a:lnTo>
                    <a:pt x="22474" y="24367"/>
                  </a:lnTo>
                  <a:lnTo>
                    <a:pt x="8289" y="39033"/>
                  </a:lnTo>
                  <a:lnTo>
                    <a:pt x="3038" y="47349"/>
                  </a:lnTo>
                  <a:lnTo>
                    <a:pt x="0" y="64977"/>
                  </a:lnTo>
                  <a:lnTo>
                    <a:pt x="658" y="74083"/>
                  </a:lnTo>
                  <a:lnTo>
                    <a:pt x="6982" y="89794"/>
                  </a:lnTo>
                  <a:lnTo>
                    <a:pt x="11605" y="96920"/>
                  </a:lnTo>
                  <a:lnTo>
                    <a:pt x="18882" y="101670"/>
                  </a:lnTo>
                  <a:lnTo>
                    <a:pt x="38154" y="106948"/>
                  </a:lnTo>
                  <a:lnTo>
                    <a:pt x="89509" y="103144"/>
                  </a:lnTo>
                  <a:lnTo>
                    <a:pt x="122644" y="104947"/>
                  </a:lnTo>
                  <a:lnTo>
                    <a:pt x="152388" y="114920"/>
                  </a:lnTo>
                  <a:lnTo>
                    <a:pt x="162027" y="119963"/>
                  </a:lnTo>
                  <a:lnTo>
                    <a:pt x="175533" y="133955"/>
                  </a:lnTo>
                  <a:lnTo>
                    <a:pt x="192749" y="168573"/>
                  </a:lnTo>
                  <a:lnTo>
                    <a:pt x="194081" y="187021"/>
                  </a:lnTo>
                  <a:lnTo>
                    <a:pt x="190129" y="204658"/>
                  </a:lnTo>
                  <a:lnTo>
                    <a:pt x="181381" y="219489"/>
                  </a:lnTo>
                  <a:lnTo>
                    <a:pt x="174015" y="224283"/>
                  </a:lnTo>
                  <a:lnTo>
                    <a:pt x="154643" y="229609"/>
                  </a:lnTo>
                  <a:lnTo>
                    <a:pt x="109075" y="225493"/>
                  </a:lnTo>
                  <a:lnTo>
                    <a:pt x="68691" y="211785"/>
                  </a:lnTo>
                  <a:lnTo>
                    <a:pt x="30289" y="196117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333411" y="3864300"/>
              <a:ext cx="9440" cy="405851"/>
            </a:xfrm>
            <a:custGeom>
              <a:avLst/>
              <a:gdLst/>
              <a:ahLst/>
              <a:cxnLst/>
              <a:rect l="0" t="0" r="0" b="0"/>
              <a:pathLst>
                <a:path w="9440" h="405851">
                  <a:moveTo>
                    <a:pt x="9439" y="0"/>
                  </a:moveTo>
                  <a:lnTo>
                    <a:pt x="9439" y="54132"/>
                  </a:lnTo>
                  <a:lnTo>
                    <a:pt x="6642" y="100285"/>
                  </a:lnTo>
                  <a:lnTo>
                    <a:pt x="1968" y="148917"/>
                  </a:lnTo>
                  <a:lnTo>
                    <a:pt x="875" y="188885"/>
                  </a:lnTo>
                  <a:lnTo>
                    <a:pt x="389" y="231117"/>
                  </a:lnTo>
                  <a:lnTo>
                    <a:pt x="173" y="271561"/>
                  </a:lnTo>
                  <a:lnTo>
                    <a:pt x="52" y="326909"/>
                  </a:lnTo>
                  <a:lnTo>
                    <a:pt x="15" y="370924"/>
                  </a:lnTo>
                  <a:lnTo>
                    <a:pt x="0" y="405850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286219" y="4005875"/>
              <a:ext cx="132139" cy="9440"/>
            </a:xfrm>
            <a:custGeom>
              <a:avLst/>
              <a:gdLst/>
              <a:ahLst/>
              <a:cxnLst/>
              <a:rect l="0" t="0" r="0" b="0"/>
              <a:pathLst>
                <a:path w="132139" h="9440">
                  <a:moveTo>
                    <a:pt x="132138" y="0"/>
                  </a:moveTo>
                  <a:lnTo>
                    <a:pt x="79590" y="0"/>
                  </a:lnTo>
                  <a:lnTo>
                    <a:pt x="24179" y="7471"/>
                  </a:lnTo>
                  <a:lnTo>
                    <a:pt x="0" y="9439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400615" y="4023332"/>
              <a:ext cx="121566" cy="193001"/>
            </a:xfrm>
            <a:custGeom>
              <a:avLst/>
              <a:gdLst/>
              <a:ahLst/>
              <a:cxnLst/>
              <a:rect l="0" t="0" r="0" b="0"/>
              <a:pathLst>
                <a:path w="121566" h="193001">
                  <a:moveTo>
                    <a:pt x="8303" y="95804"/>
                  </a:moveTo>
                  <a:lnTo>
                    <a:pt x="65165" y="78656"/>
                  </a:lnTo>
                  <a:lnTo>
                    <a:pt x="83914" y="68606"/>
                  </a:lnTo>
                  <a:lnTo>
                    <a:pt x="90172" y="60893"/>
                  </a:lnTo>
                  <a:lnTo>
                    <a:pt x="97125" y="41136"/>
                  </a:lnTo>
                  <a:lnTo>
                    <a:pt x="96882" y="32092"/>
                  </a:lnTo>
                  <a:lnTo>
                    <a:pt x="91019" y="16450"/>
                  </a:lnTo>
                  <a:lnTo>
                    <a:pt x="78625" y="5304"/>
                  </a:lnTo>
                  <a:lnTo>
                    <a:pt x="70915" y="863"/>
                  </a:lnTo>
                  <a:lnTo>
                    <a:pt x="62630" y="0"/>
                  </a:lnTo>
                  <a:lnTo>
                    <a:pt x="45033" y="4634"/>
                  </a:lnTo>
                  <a:lnTo>
                    <a:pt x="22449" y="19035"/>
                  </a:lnTo>
                  <a:lnTo>
                    <a:pt x="11793" y="33369"/>
                  </a:lnTo>
                  <a:lnTo>
                    <a:pt x="4611" y="52324"/>
                  </a:lnTo>
                  <a:lnTo>
                    <a:pt x="0" y="107218"/>
                  </a:lnTo>
                  <a:lnTo>
                    <a:pt x="1467" y="134435"/>
                  </a:lnTo>
                  <a:lnTo>
                    <a:pt x="9110" y="153523"/>
                  </a:lnTo>
                  <a:lnTo>
                    <a:pt x="25205" y="176060"/>
                  </a:lnTo>
                  <a:lnTo>
                    <a:pt x="48269" y="191012"/>
                  </a:lnTo>
                  <a:lnTo>
                    <a:pt x="65918" y="193000"/>
                  </a:lnTo>
                  <a:lnTo>
                    <a:pt x="83200" y="189339"/>
                  </a:lnTo>
                  <a:lnTo>
                    <a:pt x="121565" y="161872"/>
                  </a:lnTo>
                </a:path>
              </a:pathLst>
            </a:custGeom>
            <a:ln w="3415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544592" y="4052837"/>
              <a:ext cx="185232" cy="178775"/>
            </a:xfrm>
            <a:custGeom>
              <a:avLst/>
              <a:gdLst/>
              <a:ahLst/>
              <a:cxnLst/>
              <a:rect l="0" t="0" r="0" b="0"/>
              <a:pathLst>
                <a:path w="185232" h="178775">
                  <a:moveTo>
                    <a:pt x="5901" y="94614"/>
                  </a:moveTo>
                  <a:lnTo>
                    <a:pt x="8698" y="132886"/>
                  </a:lnTo>
                  <a:lnTo>
                    <a:pt x="14028" y="175235"/>
                  </a:lnTo>
                  <a:lnTo>
                    <a:pt x="13416" y="178774"/>
                  </a:lnTo>
                  <a:lnTo>
                    <a:pt x="11960" y="176939"/>
                  </a:lnTo>
                  <a:lnTo>
                    <a:pt x="213" y="131635"/>
                  </a:lnTo>
                  <a:lnTo>
                    <a:pt x="0" y="77146"/>
                  </a:lnTo>
                  <a:lnTo>
                    <a:pt x="5376" y="53292"/>
                  </a:lnTo>
                  <a:lnTo>
                    <a:pt x="14757" y="35699"/>
                  </a:lnTo>
                  <a:lnTo>
                    <a:pt x="21243" y="32265"/>
                  </a:lnTo>
                  <a:lnTo>
                    <a:pt x="28714" y="32074"/>
                  </a:lnTo>
                  <a:lnTo>
                    <a:pt x="36840" y="34044"/>
                  </a:lnTo>
                  <a:lnTo>
                    <a:pt x="43307" y="38503"/>
                  </a:lnTo>
                  <a:lnTo>
                    <a:pt x="53288" y="51848"/>
                  </a:lnTo>
                  <a:lnTo>
                    <a:pt x="66144" y="79758"/>
                  </a:lnTo>
                  <a:lnTo>
                    <a:pt x="65117" y="68539"/>
                  </a:lnTo>
                  <a:lnTo>
                    <a:pt x="75871" y="27598"/>
                  </a:lnTo>
                  <a:lnTo>
                    <a:pt x="89789" y="4960"/>
                  </a:lnTo>
                  <a:lnTo>
                    <a:pt x="96434" y="1286"/>
                  </a:lnTo>
                  <a:lnTo>
                    <a:pt x="112207" y="0"/>
                  </a:lnTo>
                  <a:lnTo>
                    <a:pt x="138775" y="5173"/>
                  </a:lnTo>
                  <a:lnTo>
                    <a:pt x="161562" y="18358"/>
                  </a:lnTo>
                  <a:lnTo>
                    <a:pt x="172265" y="35204"/>
                  </a:lnTo>
                  <a:lnTo>
                    <a:pt x="179468" y="56674"/>
                  </a:lnTo>
                  <a:lnTo>
                    <a:pt x="184093" y="104637"/>
                  </a:lnTo>
                  <a:lnTo>
                    <a:pt x="185231" y="141807"/>
                  </a:lnTo>
                </a:path>
              </a:pathLst>
            </a:custGeom>
            <a:ln w="3415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814769" y="4241834"/>
              <a:ext cx="1" cy="9440"/>
            </a:xfrm>
            <a:custGeom>
              <a:avLst/>
              <a:gdLst/>
              <a:ahLst/>
              <a:cxnLst/>
              <a:rect l="0" t="0" r="0" b="0"/>
              <a:pathLst>
                <a:path w="1" h="9440">
                  <a:moveTo>
                    <a:pt x="0" y="0"/>
                  </a:moveTo>
                  <a:lnTo>
                    <a:pt x="0" y="9439"/>
                  </a:lnTo>
                </a:path>
              </a:pathLst>
            </a:custGeom>
            <a:ln w="3415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64182" y="291840"/>
            <a:ext cx="3928296" cy="624140"/>
            <a:chOff x="364182" y="291840"/>
            <a:chExt cx="3928296" cy="624140"/>
          </a:xfrm>
        </p:grpSpPr>
        <p:sp>
          <p:nvSpPr>
            <p:cNvPr id="2" name="Freeform 1"/>
            <p:cNvSpPr/>
            <p:nvPr/>
          </p:nvSpPr>
          <p:spPr>
            <a:xfrm>
              <a:off x="364182" y="291840"/>
              <a:ext cx="341228" cy="529920"/>
            </a:xfrm>
            <a:custGeom>
              <a:avLst/>
              <a:gdLst/>
              <a:ahLst/>
              <a:cxnLst/>
              <a:rect l="0" t="0" r="0" b="0"/>
              <a:pathLst>
                <a:path w="341228" h="529920">
                  <a:moveTo>
                    <a:pt x="67486" y="24014"/>
                  </a:moveTo>
                  <a:lnTo>
                    <a:pt x="47242" y="82631"/>
                  </a:lnTo>
                  <a:lnTo>
                    <a:pt x="17608" y="139228"/>
                  </a:lnTo>
                  <a:lnTo>
                    <a:pt x="13177" y="149957"/>
                  </a:lnTo>
                  <a:lnTo>
                    <a:pt x="9053" y="153599"/>
                  </a:lnTo>
                  <a:lnTo>
                    <a:pt x="5134" y="152518"/>
                  </a:lnTo>
                  <a:lnTo>
                    <a:pt x="1351" y="148288"/>
                  </a:lnTo>
                  <a:lnTo>
                    <a:pt x="0" y="141959"/>
                  </a:lnTo>
                  <a:lnTo>
                    <a:pt x="12188" y="79213"/>
                  </a:lnTo>
                  <a:lnTo>
                    <a:pt x="23285" y="46998"/>
                  </a:lnTo>
                  <a:lnTo>
                    <a:pt x="34583" y="29940"/>
                  </a:lnTo>
                  <a:lnTo>
                    <a:pt x="50523" y="17679"/>
                  </a:lnTo>
                  <a:lnTo>
                    <a:pt x="89352" y="276"/>
                  </a:lnTo>
                  <a:lnTo>
                    <a:pt x="98441" y="0"/>
                  </a:lnTo>
                  <a:lnTo>
                    <a:pt x="114779" y="5933"/>
                  </a:lnTo>
                  <a:lnTo>
                    <a:pt x="137131" y="22426"/>
                  </a:lnTo>
                  <a:lnTo>
                    <a:pt x="158571" y="47720"/>
                  </a:lnTo>
                  <a:lnTo>
                    <a:pt x="178372" y="97284"/>
                  </a:lnTo>
                  <a:lnTo>
                    <a:pt x="190428" y="159067"/>
                  </a:lnTo>
                  <a:lnTo>
                    <a:pt x="198746" y="211089"/>
                  </a:lnTo>
                  <a:lnTo>
                    <a:pt x="203248" y="273140"/>
                  </a:lnTo>
                  <a:lnTo>
                    <a:pt x="204028" y="330236"/>
                  </a:lnTo>
                  <a:lnTo>
                    <a:pt x="203089" y="384718"/>
                  </a:lnTo>
                  <a:lnTo>
                    <a:pt x="194752" y="436736"/>
                  </a:lnTo>
                  <a:lnTo>
                    <a:pt x="176814" y="479965"/>
                  </a:lnTo>
                  <a:lnTo>
                    <a:pt x="139904" y="516718"/>
                  </a:lnTo>
                  <a:lnTo>
                    <a:pt x="129803" y="524449"/>
                  </a:lnTo>
                  <a:lnTo>
                    <a:pt x="106101" y="529919"/>
                  </a:lnTo>
                  <a:lnTo>
                    <a:pt x="81139" y="527281"/>
                  </a:lnTo>
                  <a:lnTo>
                    <a:pt x="58346" y="518310"/>
                  </a:lnTo>
                  <a:lnTo>
                    <a:pt x="42757" y="500285"/>
                  </a:lnTo>
                  <a:lnTo>
                    <a:pt x="36962" y="488927"/>
                  </a:lnTo>
                  <a:lnTo>
                    <a:pt x="33643" y="466949"/>
                  </a:lnTo>
                  <a:lnTo>
                    <a:pt x="37237" y="446652"/>
                  </a:lnTo>
                  <a:lnTo>
                    <a:pt x="46633" y="429832"/>
                  </a:lnTo>
                  <a:lnTo>
                    <a:pt x="54754" y="424411"/>
                  </a:lnTo>
                  <a:lnTo>
                    <a:pt x="76255" y="418388"/>
                  </a:lnTo>
                  <a:lnTo>
                    <a:pt x="128186" y="422926"/>
                  </a:lnTo>
                  <a:lnTo>
                    <a:pt x="180385" y="438207"/>
                  </a:lnTo>
                  <a:lnTo>
                    <a:pt x="235558" y="461787"/>
                  </a:lnTo>
                  <a:lnTo>
                    <a:pt x="294123" y="480129"/>
                  </a:lnTo>
                  <a:lnTo>
                    <a:pt x="341227" y="487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5023" y="351506"/>
              <a:ext cx="353170" cy="435377"/>
            </a:xfrm>
            <a:custGeom>
              <a:avLst/>
              <a:gdLst/>
              <a:ahLst/>
              <a:cxnLst/>
              <a:rect l="0" t="0" r="0" b="0"/>
              <a:pathLst>
                <a:path w="353170" h="435377">
                  <a:moveTo>
                    <a:pt x="157256" y="27519"/>
                  </a:moveTo>
                  <a:lnTo>
                    <a:pt x="134899" y="27519"/>
                  </a:lnTo>
                  <a:lnTo>
                    <a:pt x="104229" y="38698"/>
                  </a:lnTo>
                  <a:lnTo>
                    <a:pt x="56063" y="77018"/>
                  </a:lnTo>
                  <a:lnTo>
                    <a:pt x="34596" y="103407"/>
                  </a:lnTo>
                  <a:lnTo>
                    <a:pt x="10804" y="162483"/>
                  </a:lnTo>
                  <a:lnTo>
                    <a:pt x="2729" y="198530"/>
                  </a:lnTo>
                  <a:lnTo>
                    <a:pt x="0" y="252632"/>
                  </a:lnTo>
                  <a:lnTo>
                    <a:pt x="7867" y="307209"/>
                  </a:lnTo>
                  <a:lnTo>
                    <a:pt x="24095" y="363828"/>
                  </a:lnTo>
                  <a:lnTo>
                    <a:pt x="40072" y="390249"/>
                  </a:lnTo>
                  <a:lnTo>
                    <a:pt x="65213" y="412895"/>
                  </a:lnTo>
                  <a:lnTo>
                    <a:pt x="94889" y="428834"/>
                  </a:lnTo>
                  <a:lnTo>
                    <a:pt x="137087" y="435376"/>
                  </a:lnTo>
                  <a:lnTo>
                    <a:pt x="175457" y="431725"/>
                  </a:lnTo>
                  <a:lnTo>
                    <a:pt x="233699" y="405240"/>
                  </a:lnTo>
                  <a:lnTo>
                    <a:pt x="276471" y="378211"/>
                  </a:lnTo>
                  <a:lnTo>
                    <a:pt x="307450" y="340767"/>
                  </a:lnTo>
                  <a:lnTo>
                    <a:pt x="337576" y="281478"/>
                  </a:lnTo>
                  <a:lnTo>
                    <a:pt x="352189" y="228766"/>
                  </a:lnTo>
                  <a:lnTo>
                    <a:pt x="353169" y="169481"/>
                  </a:lnTo>
                  <a:lnTo>
                    <a:pt x="338037" y="112418"/>
                  </a:lnTo>
                  <a:lnTo>
                    <a:pt x="307477" y="59193"/>
                  </a:lnTo>
                  <a:lnTo>
                    <a:pt x="271547" y="25414"/>
                  </a:lnTo>
                  <a:lnTo>
                    <a:pt x="251336" y="10596"/>
                  </a:lnTo>
                  <a:lnTo>
                    <a:pt x="227536" y="2450"/>
                  </a:lnTo>
                  <a:lnTo>
                    <a:pt x="202529" y="0"/>
                  </a:lnTo>
                  <a:lnTo>
                    <a:pt x="179717" y="2810"/>
                  </a:lnTo>
                  <a:lnTo>
                    <a:pt x="161000" y="11078"/>
                  </a:lnTo>
                  <a:lnTo>
                    <a:pt x="136199" y="27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020" y="747523"/>
              <a:ext cx="45457" cy="157928"/>
            </a:xfrm>
            <a:custGeom>
              <a:avLst/>
              <a:gdLst/>
              <a:ahLst/>
              <a:cxnLst/>
              <a:rect l="0" t="0" r="0" b="0"/>
              <a:pathLst>
                <a:path w="45457" h="157928">
                  <a:moveTo>
                    <a:pt x="10529" y="0"/>
                  </a:moveTo>
                  <a:lnTo>
                    <a:pt x="26170" y="17981"/>
                  </a:lnTo>
                  <a:lnTo>
                    <a:pt x="45373" y="64152"/>
                  </a:lnTo>
                  <a:lnTo>
                    <a:pt x="45456" y="74354"/>
                  </a:lnTo>
                  <a:lnTo>
                    <a:pt x="28285" y="126428"/>
                  </a:lnTo>
                  <a:lnTo>
                    <a:pt x="18031" y="14119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14379" y="325754"/>
              <a:ext cx="285995" cy="403990"/>
            </a:xfrm>
            <a:custGeom>
              <a:avLst/>
              <a:gdLst/>
              <a:ahLst/>
              <a:cxnLst/>
              <a:rect l="0" t="0" r="0" b="0"/>
              <a:pathLst>
                <a:path w="285995" h="403990">
                  <a:moveTo>
                    <a:pt x="75424" y="629"/>
                  </a:moveTo>
                  <a:lnTo>
                    <a:pt x="59783" y="18610"/>
                  </a:lnTo>
                  <a:lnTo>
                    <a:pt x="29751" y="76152"/>
                  </a:lnTo>
                  <a:lnTo>
                    <a:pt x="20810" y="101265"/>
                  </a:lnTo>
                  <a:lnTo>
                    <a:pt x="16788" y="106324"/>
                  </a:lnTo>
                  <a:lnTo>
                    <a:pt x="12936" y="106188"/>
                  </a:lnTo>
                  <a:lnTo>
                    <a:pt x="9199" y="102587"/>
                  </a:lnTo>
                  <a:lnTo>
                    <a:pt x="7877" y="96677"/>
                  </a:lnTo>
                  <a:lnTo>
                    <a:pt x="14161" y="61975"/>
                  </a:lnTo>
                  <a:lnTo>
                    <a:pt x="21290" y="43102"/>
                  </a:lnTo>
                  <a:lnTo>
                    <a:pt x="39627" y="19323"/>
                  </a:lnTo>
                  <a:lnTo>
                    <a:pt x="57174" y="4648"/>
                  </a:lnTo>
                  <a:lnTo>
                    <a:pt x="66767" y="969"/>
                  </a:lnTo>
                  <a:lnTo>
                    <a:pt x="86784" y="0"/>
                  </a:lnTo>
                  <a:lnTo>
                    <a:pt x="117784" y="11621"/>
                  </a:lnTo>
                  <a:lnTo>
                    <a:pt x="143607" y="35471"/>
                  </a:lnTo>
                  <a:lnTo>
                    <a:pt x="178487" y="95671"/>
                  </a:lnTo>
                  <a:lnTo>
                    <a:pt x="195954" y="153197"/>
                  </a:lnTo>
                  <a:lnTo>
                    <a:pt x="198874" y="196613"/>
                  </a:lnTo>
                  <a:lnTo>
                    <a:pt x="189973" y="253205"/>
                  </a:lnTo>
                  <a:lnTo>
                    <a:pt x="173523" y="315083"/>
                  </a:lnTo>
                  <a:lnTo>
                    <a:pt x="161942" y="346485"/>
                  </a:lnTo>
                  <a:lnTo>
                    <a:pt x="130953" y="386003"/>
                  </a:lnTo>
                  <a:lnTo>
                    <a:pt x="104745" y="401943"/>
                  </a:lnTo>
                  <a:lnTo>
                    <a:pt x="84946" y="403989"/>
                  </a:lnTo>
                  <a:lnTo>
                    <a:pt x="43640" y="395770"/>
                  </a:lnTo>
                  <a:lnTo>
                    <a:pt x="25813" y="383308"/>
                  </a:lnTo>
                  <a:lnTo>
                    <a:pt x="11260" y="366070"/>
                  </a:lnTo>
                  <a:lnTo>
                    <a:pt x="893" y="346711"/>
                  </a:lnTo>
                  <a:lnTo>
                    <a:pt x="0" y="336635"/>
                  </a:lnTo>
                  <a:lnTo>
                    <a:pt x="5247" y="316081"/>
                  </a:lnTo>
                  <a:lnTo>
                    <a:pt x="18498" y="301487"/>
                  </a:lnTo>
                  <a:lnTo>
                    <a:pt x="48808" y="286694"/>
                  </a:lnTo>
                  <a:lnTo>
                    <a:pt x="61190" y="282586"/>
                  </a:lnTo>
                  <a:lnTo>
                    <a:pt x="87425" y="284261"/>
                  </a:lnTo>
                  <a:lnTo>
                    <a:pt x="147931" y="302362"/>
                  </a:lnTo>
                  <a:lnTo>
                    <a:pt x="179186" y="314119"/>
                  </a:lnTo>
                  <a:lnTo>
                    <a:pt x="234296" y="343582"/>
                  </a:lnTo>
                  <a:lnTo>
                    <a:pt x="285994" y="358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3456" y="299127"/>
              <a:ext cx="190506" cy="437868"/>
            </a:xfrm>
            <a:custGeom>
              <a:avLst/>
              <a:gdLst/>
              <a:ahLst/>
              <a:cxnLst/>
              <a:rect l="0" t="0" r="0" b="0"/>
              <a:pathLst>
                <a:path w="190506" h="437868">
                  <a:moveTo>
                    <a:pt x="176958" y="164126"/>
                  </a:moveTo>
                  <a:lnTo>
                    <a:pt x="176958" y="141770"/>
                  </a:lnTo>
                  <a:lnTo>
                    <a:pt x="183197" y="124554"/>
                  </a:lnTo>
                  <a:lnTo>
                    <a:pt x="188136" y="116688"/>
                  </a:lnTo>
                  <a:lnTo>
                    <a:pt x="190505" y="98589"/>
                  </a:lnTo>
                  <a:lnTo>
                    <a:pt x="186488" y="78847"/>
                  </a:lnTo>
                  <a:lnTo>
                    <a:pt x="171073" y="49171"/>
                  </a:lnTo>
                  <a:lnTo>
                    <a:pt x="150518" y="25041"/>
                  </a:lnTo>
                  <a:lnTo>
                    <a:pt x="132451" y="10284"/>
                  </a:lnTo>
                  <a:lnTo>
                    <a:pt x="109604" y="2165"/>
                  </a:lnTo>
                  <a:lnTo>
                    <a:pt x="96960" y="0"/>
                  </a:lnTo>
                  <a:lnTo>
                    <a:pt x="70434" y="3834"/>
                  </a:lnTo>
                  <a:lnTo>
                    <a:pt x="45386" y="14506"/>
                  </a:lnTo>
                  <a:lnTo>
                    <a:pt x="26455" y="30948"/>
                  </a:lnTo>
                  <a:lnTo>
                    <a:pt x="8232" y="59935"/>
                  </a:lnTo>
                  <a:lnTo>
                    <a:pt x="0" y="116813"/>
                  </a:lnTo>
                  <a:lnTo>
                    <a:pt x="914" y="158946"/>
                  </a:lnTo>
                  <a:lnTo>
                    <a:pt x="14962" y="193007"/>
                  </a:lnTo>
                  <a:lnTo>
                    <a:pt x="27361" y="210498"/>
                  </a:lnTo>
                  <a:lnTo>
                    <a:pt x="46910" y="219831"/>
                  </a:lnTo>
                  <a:lnTo>
                    <a:pt x="58674" y="222320"/>
                  </a:lnTo>
                  <a:lnTo>
                    <a:pt x="81103" y="218846"/>
                  </a:lnTo>
                  <a:lnTo>
                    <a:pt x="110342" y="203736"/>
                  </a:lnTo>
                  <a:lnTo>
                    <a:pt x="125124" y="189920"/>
                  </a:lnTo>
                  <a:lnTo>
                    <a:pt x="151846" y="132032"/>
                  </a:lnTo>
                  <a:lnTo>
                    <a:pt x="159168" y="111258"/>
                  </a:lnTo>
                  <a:lnTo>
                    <a:pt x="161589" y="110163"/>
                  </a:lnTo>
                  <a:lnTo>
                    <a:pt x="164278" y="124545"/>
                  </a:lnTo>
                  <a:lnTo>
                    <a:pt x="166146" y="186441"/>
                  </a:lnTo>
                  <a:lnTo>
                    <a:pt x="166374" y="241584"/>
                  </a:lnTo>
                  <a:lnTo>
                    <a:pt x="166419" y="297536"/>
                  </a:lnTo>
                  <a:lnTo>
                    <a:pt x="169547" y="356769"/>
                  </a:lnTo>
                  <a:lnTo>
                    <a:pt x="174762" y="400970"/>
                  </a:lnTo>
                  <a:lnTo>
                    <a:pt x="176958" y="437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16227" y="673823"/>
              <a:ext cx="56708" cy="168457"/>
            </a:xfrm>
            <a:custGeom>
              <a:avLst/>
              <a:gdLst/>
              <a:ahLst/>
              <a:cxnLst/>
              <a:rect l="0" t="0" r="0" b="0"/>
              <a:pathLst>
                <a:path w="56708" h="168457">
                  <a:moveTo>
                    <a:pt x="0" y="0"/>
                  </a:moveTo>
                  <a:lnTo>
                    <a:pt x="34747" y="37087"/>
                  </a:lnTo>
                  <a:lnTo>
                    <a:pt x="55644" y="84953"/>
                  </a:lnTo>
                  <a:lnTo>
                    <a:pt x="56707" y="105607"/>
                  </a:lnTo>
                  <a:lnTo>
                    <a:pt x="47856" y="147463"/>
                  </a:lnTo>
                  <a:lnTo>
                    <a:pt x="41547" y="159126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5625" y="294797"/>
              <a:ext cx="30686" cy="442198"/>
            </a:xfrm>
            <a:custGeom>
              <a:avLst/>
              <a:gdLst/>
              <a:ahLst/>
              <a:cxnLst/>
              <a:rect l="0" t="0" r="0" b="0"/>
              <a:pathLst>
                <a:path w="30686" h="442198">
                  <a:moveTo>
                    <a:pt x="30685" y="0"/>
                  </a:moveTo>
                  <a:lnTo>
                    <a:pt x="12727" y="55045"/>
                  </a:lnTo>
                  <a:lnTo>
                    <a:pt x="2138" y="109573"/>
                  </a:lnTo>
                  <a:lnTo>
                    <a:pt x="0" y="159198"/>
                  </a:lnTo>
                  <a:lnTo>
                    <a:pt x="2486" y="210947"/>
                  </a:lnTo>
                  <a:lnTo>
                    <a:pt x="7512" y="263324"/>
                  </a:lnTo>
                  <a:lnTo>
                    <a:pt x="14800" y="322247"/>
                  </a:lnTo>
                  <a:lnTo>
                    <a:pt x="20268" y="374916"/>
                  </a:lnTo>
                  <a:lnTo>
                    <a:pt x="28281" y="417209"/>
                  </a:lnTo>
                  <a:lnTo>
                    <a:pt x="3068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23832" y="294797"/>
              <a:ext cx="18863" cy="473784"/>
            </a:xfrm>
            <a:custGeom>
              <a:avLst/>
              <a:gdLst/>
              <a:ahLst/>
              <a:cxnLst/>
              <a:rect l="0" t="0" r="0" b="0"/>
              <a:pathLst>
                <a:path w="18863" h="473784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51117"/>
                  </a:lnTo>
                  <a:lnTo>
                    <a:pt x="7740" y="205433"/>
                  </a:lnTo>
                  <a:lnTo>
                    <a:pt x="13805" y="260118"/>
                  </a:lnTo>
                  <a:lnTo>
                    <a:pt x="17863" y="321527"/>
                  </a:lnTo>
                  <a:lnTo>
                    <a:pt x="18566" y="371478"/>
                  </a:lnTo>
                  <a:lnTo>
                    <a:pt x="18804" y="430871"/>
                  </a:lnTo>
                  <a:lnTo>
                    <a:pt x="18862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5022" y="315854"/>
              <a:ext cx="147144" cy="250531"/>
            </a:xfrm>
            <a:custGeom>
              <a:avLst/>
              <a:gdLst/>
              <a:ahLst/>
              <a:cxnLst/>
              <a:rect l="0" t="0" r="0" b="0"/>
              <a:pathLst>
                <a:path w="147144" h="250531">
                  <a:moveTo>
                    <a:pt x="147143" y="210570"/>
                  </a:moveTo>
                  <a:lnTo>
                    <a:pt x="93269" y="238082"/>
                  </a:lnTo>
                  <a:lnTo>
                    <a:pt x="49024" y="249453"/>
                  </a:lnTo>
                  <a:lnTo>
                    <a:pt x="36107" y="250530"/>
                  </a:lnTo>
                  <a:lnTo>
                    <a:pt x="15516" y="245488"/>
                  </a:lnTo>
                  <a:lnTo>
                    <a:pt x="6749" y="240868"/>
                  </a:lnTo>
                  <a:lnTo>
                    <a:pt x="2075" y="233108"/>
                  </a:lnTo>
                  <a:lnTo>
                    <a:pt x="0" y="212008"/>
                  </a:lnTo>
                  <a:lnTo>
                    <a:pt x="11231" y="149784"/>
                  </a:lnTo>
                  <a:lnTo>
                    <a:pt x="27947" y="93901"/>
                  </a:lnTo>
                  <a:lnTo>
                    <a:pt x="45385" y="33091"/>
                  </a:lnTo>
                  <a:lnTo>
                    <a:pt x="523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11150" y="715937"/>
              <a:ext cx="72462" cy="200043"/>
            </a:xfrm>
            <a:custGeom>
              <a:avLst/>
              <a:gdLst/>
              <a:ahLst/>
              <a:cxnLst/>
              <a:rect l="0" t="0" r="0" b="0"/>
              <a:pathLst>
                <a:path w="72462" h="200043">
                  <a:moveTo>
                    <a:pt x="0" y="0"/>
                  </a:moveTo>
                  <a:lnTo>
                    <a:pt x="24046" y="17981"/>
                  </a:lnTo>
                  <a:lnTo>
                    <a:pt x="59593" y="64153"/>
                  </a:lnTo>
                  <a:lnTo>
                    <a:pt x="67430" y="87784"/>
                  </a:lnTo>
                  <a:lnTo>
                    <a:pt x="72461" y="141083"/>
                  </a:lnTo>
                  <a:lnTo>
                    <a:pt x="66910" y="162529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79472" y="310958"/>
              <a:ext cx="255429" cy="410438"/>
            </a:xfrm>
            <a:custGeom>
              <a:avLst/>
              <a:gdLst/>
              <a:ahLst/>
              <a:cxnLst/>
              <a:rect l="0" t="0" r="0" b="0"/>
              <a:pathLst>
                <a:path w="255429" h="410438">
                  <a:moveTo>
                    <a:pt x="184445" y="4896"/>
                  </a:moveTo>
                  <a:lnTo>
                    <a:pt x="125828" y="4896"/>
                  </a:lnTo>
                  <a:lnTo>
                    <a:pt x="65588" y="3727"/>
                  </a:lnTo>
                  <a:lnTo>
                    <a:pt x="29905" y="0"/>
                  </a:lnTo>
                  <a:lnTo>
                    <a:pt x="12035" y="7010"/>
                  </a:lnTo>
                  <a:lnTo>
                    <a:pt x="6334" y="14494"/>
                  </a:lnTo>
                  <a:lnTo>
                    <a:pt x="0" y="35288"/>
                  </a:lnTo>
                  <a:lnTo>
                    <a:pt x="4338" y="80700"/>
                  </a:lnTo>
                  <a:lnTo>
                    <a:pt x="13341" y="140449"/>
                  </a:lnTo>
                  <a:lnTo>
                    <a:pt x="21055" y="192069"/>
                  </a:lnTo>
                  <a:lnTo>
                    <a:pt x="24046" y="196359"/>
                  </a:lnTo>
                  <a:lnTo>
                    <a:pt x="27209" y="195709"/>
                  </a:lnTo>
                  <a:lnTo>
                    <a:pt x="33844" y="185628"/>
                  </a:lnTo>
                  <a:lnTo>
                    <a:pt x="40692" y="169450"/>
                  </a:lnTo>
                  <a:lnTo>
                    <a:pt x="53874" y="156800"/>
                  </a:lnTo>
                  <a:lnTo>
                    <a:pt x="90933" y="139147"/>
                  </a:lnTo>
                  <a:lnTo>
                    <a:pt x="114418" y="137873"/>
                  </a:lnTo>
                  <a:lnTo>
                    <a:pt x="162033" y="146587"/>
                  </a:lnTo>
                  <a:lnTo>
                    <a:pt x="204064" y="167979"/>
                  </a:lnTo>
                  <a:lnTo>
                    <a:pt x="220850" y="181103"/>
                  </a:lnTo>
                  <a:lnTo>
                    <a:pt x="237865" y="207234"/>
                  </a:lnTo>
                  <a:lnTo>
                    <a:pt x="252925" y="248675"/>
                  </a:lnTo>
                  <a:lnTo>
                    <a:pt x="255428" y="287177"/>
                  </a:lnTo>
                  <a:lnTo>
                    <a:pt x="243287" y="350457"/>
                  </a:lnTo>
                  <a:lnTo>
                    <a:pt x="227745" y="377776"/>
                  </a:lnTo>
                  <a:lnTo>
                    <a:pt x="202733" y="400689"/>
                  </a:lnTo>
                  <a:lnTo>
                    <a:pt x="176975" y="408922"/>
                  </a:lnTo>
                  <a:lnTo>
                    <a:pt x="135828" y="410437"/>
                  </a:lnTo>
                  <a:lnTo>
                    <a:pt x="79690" y="397293"/>
                  </a:lnTo>
                  <a:lnTo>
                    <a:pt x="48901" y="386064"/>
                  </a:lnTo>
                  <a:lnTo>
                    <a:pt x="15989" y="362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40922" y="326162"/>
              <a:ext cx="265193" cy="393540"/>
            </a:xfrm>
            <a:custGeom>
              <a:avLst/>
              <a:gdLst/>
              <a:ahLst/>
              <a:cxnLst/>
              <a:rect l="0" t="0" r="0" b="0"/>
              <a:pathLst>
                <a:path w="265193" h="393540">
                  <a:moveTo>
                    <a:pt x="86207" y="221"/>
                  </a:moveTo>
                  <a:lnTo>
                    <a:pt x="70566" y="18202"/>
                  </a:lnTo>
                  <a:lnTo>
                    <a:pt x="47770" y="74575"/>
                  </a:lnTo>
                  <a:lnTo>
                    <a:pt x="40658" y="95268"/>
                  </a:lnTo>
                  <a:lnTo>
                    <a:pt x="38293" y="97511"/>
                  </a:lnTo>
                  <a:lnTo>
                    <a:pt x="36717" y="94327"/>
                  </a:lnTo>
                  <a:lnTo>
                    <a:pt x="35666" y="87525"/>
                  </a:lnTo>
                  <a:lnTo>
                    <a:pt x="40738" y="70608"/>
                  </a:lnTo>
                  <a:lnTo>
                    <a:pt x="76309" y="13578"/>
                  </a:lnTo>
                  <a:lnTo>
                    <a:pt x="83117" y="5616"/>
                  </a:lnTo>
                  <a:lnTo>
                    <a:pt x="92336" y="1478"/>
                  </a:lnTo>
                  <a:lnTo>
                    <a:pt x="115057" y="0"/>
                  </a:lnTo>
                  <a:lnTo>
                    <a:pt x="148568" y="11334"/>
                  </a:lnTo>
                  <a:lnTo>
                    <a:pt x="163836" y="26217"/>
                  </a:lnTo>
                  <a:lnTo>
                    <a:pt x="199246" y="84883"/>
                  </a:lnTo>
                  <a:lnTo>
                    <a:pt x="218033" y="145554"/>
                  </a:lnTo>
                  <a:lnTo>
                    <a:pt x="220413" y="185482"/>
                  </a:lnTo>
                  <a:lnTo>
                    <a:pt x="208226" y="247406"/>
                  </a:lnTo>
                  <a:lnTo>
                    <a:pt x="188266" y="307943"/>
                  </a:lnTo>
                  <a:lnTo>
                    <a:pt x="162779" y="356583"/>
                  </a:lnTo>
                  <a:lnTo>
                    <a:pt x="145975" y="372294"/>
                  </a:lnTo>
                  <a:lnTo>
                    <a:pt x="113665" y="387715"/>
                  </a:lnTo>
                  <a:lnTo>
                    <a:pt x="89052" y="393539"/>
                  </a:lnTo>
                  <a:lnTo>
                    <a:pt x="66415" y="392228"/>
                  </a:lnTo>
                  <a:lnTo>
                    <a:pt x="47775" y="384626"/>
                  </a:lnTo>
                  <a:lnTo>
                    <a:pt x="16745" y="360682"/>
                  </a:lnTo>
                  <a:lnTo>
                    <a:pt x="765" y="329163"/>
                  </a:lnTo>
                  <a:lnTo>
                    <a:pt x="0" y="317781"/>
                  </a:lnTo>
                  <a:lnTo>
                    <a:pt x="5389" y="295777"/>
                  </a:lnTo>
                  <a:lnTo>
                    <a:pt x="21577" y="269247"/>
                  </a:lnTo>
                  <a:lnTo>
                    <a:pt x="30252" y="263800"/>
                  </a:lnTo>
                  <a:lnTo>
                    <a:pt x="52369" y="257747"/>
                  </a:lnTo>
                  <a:lnTo>
                    <a:pt x="85540" y="259929"/>
                  </a:lnTo>
                  <a:lnTo>
                    <a:pt x="138762" y="274425"/>
                  </a:lnTo>
                  <a:lnTo>
                    <a:pt x="158698" y="282356"/>
                  </a:lnTo>
                  <a:lnTo>
                    <a:pt x="213521" y="318844"/>
                  </a:lnTo>
                  <a:lnTo>
                    <a:pt x="265192" y="337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21927" y="736994"/>
              <a:ext cx="70551" cy="136872"/>
            </a:xfrm>
            <a:custGeom>
              <a:avLst/>
              <a:gdLst/>
              <a:ahLst/>
              <a:cxnLst/>
              <a:rect l="0" t="0" r="0" b="0"/>
              <a:pathLst>
                <a:path w="70551" h="136872">
                  <a:moveTo>
                    <a:pt x="0" y="0"/>
                  </a:moveTo>
                  <a:lnTo>
                    <a:pt x="43963" y="20244"/>
                  </a:lnTo>
                  <a:lnTo>
                    <a:pt x="57754" y="35904"/>
                  </a:lnTo>
                  <a:lnTo>
                    <a:pt x="66612" y="55732"/>
                  </a:lnTo>
                  <a:lnTo>
                    <a:pt x="70550" y="80142"/>
                  </a:lnTo>
                  <a:lnTo>
                    <a:pt x="66060" y="100350"/>
                  </a:lnTo>
                  <a:lnTo>
                    <a:pt x="5264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694492" y="148562"/>
            <a:ext cx="2675457" cy="746361"/>
            <a:chOff x="4694492" y="148562"/>
            <a:chExt cx="2675457" cy="746361"/>
          </a:xfrm>
        </p:grpSpPr>
        <p:sp>
          <p:nvSpPr>
            <p:cNvPr id="16" name="Freeform 15"/>
            <p:cNvSpPr/>
            <p:nvPr/>
          </p:nvSpPr>
          <p:spPr>
            <a:xfrm>
              <a:off x="4694492" y="231626"/>
              <a:ext cx="324291" cy="495487"/>
            </a:xfrm>
            <a:custGeom>
              <a:avLst/>
              <a:gdLst/>
              <a:ahLst/>
              <a:cxnLst/>
              <a:rect l="0" t="0" r="0" b="0"/>
              <a:pathLst>
                <a:path w="324291" h="495487">
                  <a:moveTo>
                    <a:pt x="74917" y="0"/>
                  </a:moveTo>
                  <a:lnTo>
                    <a:pt x="11584" y="63334"/>
                  </a:lnTo>
                  <a:lnTo>
                    <a:pt x="4619" y="70299"/>
                  </a:lnTo>
                  <a:lnTo>
                    <a:pt x="1145" y="71432"/>
                  </a:lnTo>
                  <a:lnTo>
                    <a:pt x="0" y="68679"/>
                  </a:lnTo>
                  <a:lnTo>
                    <a:pt x="405" y="63333"/>
                  </a:lnTo>
                  <a:lnTo>
                    <a:pt x="4186" y="58600"/>
                  </a:lnTo>
                  <a:lnTo>
                    <a:pt x="26274" y="46349"/>
                  </a:lnTo>
                  <a:lnTo>
                    <a:pt x="45109" y="38927"/>
                  </a:lnTo>
                  <a:lnTo>
                    <a:pt x="81033" y="39350"/>
                  </a:lnTo>
                  <a:lnTo>
                    <a:pt x="115724" y="46885"/>
                  </a:lnTo>
                  <a:lnTo>
                    <a:pt x="142640" y="62115"/>
                  </a:lnTo>
                  <a:lnTo>
                    <a:pt x="154929" y="77910"/>
                  </a:lnTo>
                  <a:lnTo>
                    <a:pt x="172350" y="116646"/>
                  </a:lnTo>
                  <a:lnTo>
                    <a:pt x="173593" y="137241"/>
                  </a:lnTo>
                  <a:lnTo>
                    <a:pt x="164859" y="179058"/>
                  </a:lnTo>
                  <a:lnTo>
                    <a:pt x="149659" y="210592"/>
                  </a:lnTo>
                  <a:lnTo>
                    <a:pt x="133872" y="225398"/>
                  </a:lnTo>
                  <a:lnTo>
                    <a:pt x="121007" y="232368"/>
                  </a:lnTo>
                  <a:lnTo>
                    <a:pt x="120851" y="230951"/>
                  </a:lnTo>
                  <a:lnTo>
                    <a:pt x="123087" y="227667"/>
                  </a:lnTo>
                  <a:lnTo>
                    <a:pt x="128088" y="226648"/>
                  </a:lnTo>
                  <a:lnTo>
                    <a:pt x="171130" y="236330"/>
                  </a:lnTo>
                  <a:lnTo>
                    <a:pt x="212075" y="251750"/>
                  </a:lnTo>
                  <a:lnTo>
                    <a:pt x="274984" y="306169"/>
                  </a:lnTo>
                  <a:lnTo>
                    <a:pt x="304212" y="337162"/>
                  </a:lnTo>
                  <a:lnTo>
                    <a:pt x="316426" y="358080"/>
                  </a:lnTo>
                  <a:lnTo>
                    <a:pt x="324290" y="395177"/>
                  </a:lnTo>
                  <a:lnTo>
                    <a:pt x="321030" y="435804"/>
                  </a:lnTo>
                  <a:lnTo>
                    <a:pt x="312593" y="457293"/>
                  </a:lnTo>
                  <a:lnTo>
                    <a:pt x="307067" y="466299"/>
                  </a:lnTo>
                  <a:lnTo>
                    <a:pt x="276933" y="490153"/>
                  </a:lnTo>
                  <a:lnTo>
                    <a:pt x="254779" y="495486"/>
                  </a:lnTo>
                  <a:lnTo>
                    <a:pt x="192969" y="486519"/>
                  </a:lnTo>
                  <a:lnTo>
                    <a:pt x="137837" y="470406"/>
                  </a:lnTo>
                  <a:lnTo>
                    <a:pt x="87476" y="445040"/>
                  </a:lnTo>
                  <a:lnTo>
                    <a:pt x="74649" y="434492"/>
                  </a:lnTo>
                  <a:lnTo>
                    <a:pt x="6438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34858" y="305326"/>
              <a:ext cx="8334" cy="389555"/>
            </a:xfrm>
            <a:custGeom>
              <a:avLst/>
              <a:gdLst/>
              <a:ahLst/>
              <a:cxnLst/>
              <a:rect l="0" t="0" r="0" b="0"/>
              <a:pathLst>
                <a:path w="8334" h="389555">
                  <a:moveTo>
                    <a:pt x="8333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9" y="156280"/>
                  </a:lnTo>
                  <a:lnTo>
                    <a:pt x="7938" y="213201"/>
                  </a:lnTo>
                  <a:lnTo>
                    <a:pt x="8216" y="263342"/>
                  </a:lnTo>
                  <a:lnTo>
                    <a:pt x="8299" y="313424"/>
                  </a:lnTo>
                  <a:lnTo>
                    <a:pt x="8329" y="376294"/>
                  </a:lnTo>
                  <a:lnTo>
                    <a:pt x="833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45473" y="305326"/>
              <a:ext cx="166134" cy="217689"/>
            </a:xfrm>
            <a:custGeom>
              <a:avLst/>
              <a:gdLst/>
              <a:ahLst/>
              <a:cxnLst/>
              <a:rect l="0" t="0" r="0" b="0"/>
              <a:pathLst>
                <a:path w="166134" h="217689">
                  <a:moveTo>
                    <a:pt x="166133" y="189513"/>
                  </a:moveTo>
                  <a:lnTo>
                    <a:pt x="123441" y="192632"/>
                  </a:lnTo>
                  <a:lnTo>
                    <a:pt x="92262" y="204085"/>
                  </a:lnTo>
                  <a:lnTo>
                    <a:pt x="70131" y="213537"/>
                  </a:lnTo>
                  <a:lnTo>
                    <a:pt x="32533" y="217688"/>
                  </a:lnTo>
                  <a:lnTo>
                    <a:pt x="9659" y="214513"/>
                  </a:lnTo>
                  <a:lnTo>
                    <a:pt x="3325" y="209689"/>
                  </a:lnTo>
                  <a:lnTo>
                    <a:pt x="273" y="202964"/>
                  </a:lnTo>
                  <a:lnTo>
                    <a:pt x="0" y="186132"/>
                  </a:lnTo>
                  <a:lnTo>
                    <a:pt x="15737" y="124875"/>
                  </a:lnTo>
                  <a:lnTo>
                    <a:pt x="26244" y="72716"/>
                  </a:lnTo>
                  <a:lnTo>
                    <a:pt x="28368" y="34414"/>
                  </a:lnTo>
                  <a:lnTo>
                    <a:pt x="292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90590" y="663295"/>
              <a:ext cx="66586" cy="210571"/>
            </a:xfrm>
            <a:custGeom>
              <a:avLst/>
              <a:gdLst/>
              <a:ahLst/>
              <a:cxnLst/>
              <a:rect l="0" t="0" r="0" b="0"/>
              <a:pathLst>
                <a:path w="66586" h="210571">
                  <a:moveTo>
                    <a:pt x="0" y="0"/>
                  </a:moveTo>
                  <a:lnTo>
                    <a:pt x="42662" y="54114"/>
                  </a:lnTo>
                  <a:lnTo>
                    <a:pt x="64709" y="95047"/>
                  </a:lnTo>
                  <a:lnTo>
                    <a:pt x="66585" y="119062"/>
                  </a:lnTo>
                  <a:lnTo>
                    <a:pt x="58256" y="167018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22259" y="284269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5683" y="206582"/>
                  </a:lnTo>
                  <a:lnTo>
                    <a:pt x="19465" y="259561"/>
                  </a:lnTo>
                  <a:lnTo>
                    <a:pt x="20585" y="312303"/>
                  </a:lnTo>
                  <a:lnTo>
                    <a:pt x="29328" y="374052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55221" y="336911"/>
              <a:ext cx="167039" cy="214675"/>
            </a:xfrm>
            <a:custGeom>
              <a:avLst/>
              <a:gdLst/>
              <a:ahLst/>
              <a:cxnLst/>
              <a:rect l="0" t="0" r="0" b="0"/>
              <a:pathLst>
                <a:path w="167039" h="214675">
                  <a:moveTo>
                    <a:pt x="167038" y="157928"/>
                  </a:moveTo>
                  <a:lnTo>
                    <a:pt x="114333" y="177056"/>
                  </a:lnTo>
                  <a:lnTo>
                    <a:pt x="60669" y="206121"/>
                  </a:lnTo>
                  <a:lnTo>
                    <a:pt x="40214" y="213662"/>
                  </a:lnTo>
                  <a:lnTo>
                    <a:pt x="19425" y="214674"/>
                  </a:lnTo>
                  <a:lnTo>
                    <a:pt x="8968" y="213306"/>
                  </a:lnTo>
                  <a:lnTo>
                    <a:pt x="3166" y="208885"/>
                  </a:lnTo>
                  <a:lnTo>
                    <a:pt x="468" y="202428"/>
                  </a:lnTo>
                  <a:lnTo>
                    <a:pt x="0" y="148450"/>
                  </a:lnTo>
                  <a:lnTo>
                    <a:pt x="10083" y="94271"/>
                  </a:lnTo>
                  <a:lnTo>
                    <a:pt x="26786" y="34078"/>
                  </a:lnTo>
                  <a:lnTo>
                    <a:pt x="406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83801" y="326383"/>
              <a:ext cx="235826" cy="407693"/>
            </a:xfrm>
            <a:custGeom>
              <a:avLst/>
              <a:gdLst/>
              <a:ahLst/>
              <a:cxnLst/>
              <a:rect l="0" t="0" r="0" b="0"/>
              <a:pathLst>
                <a:path w="235826" h="407693">
                  <a:moveTo>
                    <a:pt x="206955" y="0"/>
                  </a:moveTo>
                  <a:lnTo>
                    <a:pt x="149691" y="0"/>
                  </a:lnTo>
                  <a:lnTo>
                    <a:pt x="88799" y="0"/>
                  </a:lnTo>
                  <a:lnTo>
                    <a:pt x="45864" y="5589"/>
                  </a:lnTo>
                  <a:lnTo>
                    <a:pt x="23835" y="14572"/>
                  </a:lnTo>
                  <a:lnTo>
                    <a:pt x="14685" y="20243"/>
                  </a:lnTo>
                  <a:lnTo>
                    <a:pt x="8585" y="29873"/>
                  </a:lnTo>
                  <a:lnTo>
                    <a:pt x="0" y="71372"/>
                  </a:lnTo>
                  <a:lnTo>
                    <a:pt x="219" y="131558"/>
                  </a:lnTo>
                  <a:lnTo>
                    <a:pt x="11181" y="177935"/>
                  </a:lnTo>
                  <a:lnTo>
                    <a:pt x="14438" y="181794"/>
                  </a:lnTo>
                  <a:lnTo>
                    <a:pt x="17779" y="180858"/>
                  </a:lnTo>
                  <a:lnTo>
                    <a:pt x="37136" y="154138"/>
                  </a:lnTo>
                  <a:lnTo>
                    <a:pt x="45779" y="148382"/>
                  </a:lnTo>
                  <a:lnTo>
                    <a:pt x="67861" y="141987"/>
                  </a:lnTo>
                  <a:lnTo>
                    <a:pt x="106600" y="143976"/>
                  </a:lnTo>
                  <a:lnTo>
                    <a:pt x="142126" y="157563"/>
                  </a:lnTo>
                  <a:lnTo>
                    <a:pt x="169289" y="181996"/>
                  </a:lnTo>
                  <a:lnTo>
                    <a:pt x="206617" y="235143"/>
                  </a:lnTo>
                  <a:lnTo>
                    <a:pt x="229375" y="282884"/>
                  </a:lnTo>
                  <a:lnTo>
                    <a:pt x="235825" y="321034"/>
                  </a:lnTo>
                  <a:lnTo>
                    <a:pt x="231094" y="345063"/>
                  </a:lnTo>
                  <a:lnTo>
                    <a:pt x="215277" y="375202"/>
                  </a:lnTo>
                  <a:lnTo>
                    <a:pt x="201295" y="390194"/>
                  </a:lnTo>
                  <a:lnTo>
                    <a:pt x="183383" y="400757"/>
                  </a:lnTo>
                  <a:lnTo>
                    <a:pt x="147978" y="407692"/>
                  </a:lnTo>
                  <a:lnTo>
                    <a:pt x="113441" y="404157"/>
                  </a:lnTo>
                  <a:lnTo>
                    <a:pt x="65959" y="383953"/>
                  </a:lnTo>
                  <a:lnTo>
                    <a:pt x="490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48684" y="652766"/>
              <a:ext cx="60942" cy="242157"/>
            </a:xfrm>
            <a:custGeom>
              <a:avLst/>
              <a:gdLst/>
              <a:ahLst/>
              <a:cxnLst/>
              <a:rect l="0" t="0" r="0" b="0"/>
              <a:pathLst>
                <a:path w="60942" h="242157">
                  <a:moveTo>
                    <a:pt x="0" y="0"/>
                  </a:moveTo>
                  <a:lnTo>
                    <a:pt x="34746" y="55045"/>
                  </a:lnTo>
                  <a:lnTo>
                    <a:pt x="55644" y="114513"/>
                  </a:lnTo>
                  <a:lnTo>
                    <a:pt x="60941" y="152603"/>
                  </a:lnTo>
                  <a:lnTo>
                    <a:pt x="56921" y="193525"/>
                  </a:lnTo>
                  <a:lnTo>
                    <a:pt x="45185" y="215083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04743" y="178984"/>
              <a:ext cx="17634" cy="505369"/>
            </a:xfrm>
            <a:custGeom>
              <a:avLst/>
              <a:gdLst/>
              <a:ahLst/>
              <a:cxnLst/>
              <a:rect l="0" t="0" r="0" b="0"/>
              <a:pathLst>
                <a:path w="17634" h="505369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42405"/>
                  </a:lnTo>
                  <a:lnTo>
                    <a:pt x="6841" y="201681"/>
                  </a:lnTo>
                  <a:lnTo>
                    <a:pt x="12708" y="263698"/>
                  </a:lnTo>
                  <a:lnTo>
                    <a:pt x="16266" y="315349"/>
                  </a:lnTo>
                  <a:lnTo>
                    <a:pt x="17320" y="365878"/>
                  </a:lnTo>
                  <a:lnTo>
                    <a:pt x="17633" y="417894"/>
                  </a:lnTo>
                  <a:lnTo>
                    <a:pt x="16568" y="475957"/>
                  </a:lnTo>
                  <a:lnTo>
                    <a:pt x="723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54677" y="326383"/>
              <a:ext cx="236246" cy="214044"/>
            </a:xfrm>
            <a:custGeom>
              <a:avLst/>
              <a:gdLst/>
              <a:ahLst/>
              <a:cxnLst/>
              <a:rect l="0" t="0" r="0" b="0"/>
              <a:pathLst>
                <a:path w="236246" h="214044">
                  <a:moveTo>
                    <a:pt x="236245" y="136870"/>
                  </a:moveTo>
                  <a:lnTo>
                    <a:pt x="175134" y="155999"/>
                  </a:lnTo>
                  <a:lnTo>
                    <a:pt x="115114" y="181085"/>
                  </a:lnTo>
                  <a:lnTo>
                    <a:pt x="57947" y="199856"/>
                  </a:lnTo>
                  <a:lnTo>
                    <a:pt x="15282" y="214043"/>
                  </a:lnTo>
                  <a:lnTo>
                    <a:pt x="8218" y="211715"/>
                  </a:lnTo>
                  <a:lnTo>
                    <a:pt x="3508" y="205484"/>
                  </a:lnTo>
                  <a:lnTo>
                    <a:pt x="369" y="196651"/>
                  </a:lnTo>
                  <a:lnTo>
                    <a:pt x="0" y="177478"/>
                  </a:lnTo>
                  <a:lnTo>
                    <a:pt x="4905" y="157258"/>
                  </a:lnTo>
                  <a:lnTo>
                    <a:pt x="31949" y="94698"/>
                  </a:lnTo>
                  <a:lnTo>
                    <a:pt x="52516" y="32750"/>
                  </a:lnTo>
                  <a:lnTo>
                    <a:pt x="572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33480" y="148562"/>
              <a:ext cx="236469" cy="523309"/>
            </a:xfrm>
            <a:custGeom>
              <a:avLst/>
              <a:gdLst/>
              <a:ahLst/>
              <a:cxnLst/>
              <a:rect l="0" t="0" r="0" b="0"/>
              <a:pathLst>
                <a:path w="236469" h="523309">
                  <a:moveTo>
                    <a:pt x="236468" y="156764"/>
                  </a:moveTo>
                  <a:lnTo>
                    <a:pt x="193806" y="210878"/>
                  </a:lnTo>
                  <a:lnTo>
                    <a:pt x="159187" y="270648"/>
                  </a:lnTo>
                  <a:lnTo>
                    <a:pt x="134288" y="325532"/>
                  </a:lnTo>
                  <a:lnTo>
                    <a:pt x="117758" y="387023"/>
                  </a:lnTo>
                  <a:lnTo>
                    <a:pt x="112804" y="447089"/>
                  </a:lnTo>
                  <a:lnTo>
                    <a:pt x="120148" y="488711"/>
                  </a:lnTo>
                  <a:lnTo>
                    <a:pt x="130568" y="512526"/>
                  </a:lnTo>
                  <a:lnTo>
                    <a:pt x="138962" y="519111"/>
                  </a:lnTo>
                  <a:lnTo>
                    <a:pt x="160767" y="523308"/>
                  </a:lnTo>
                  <a:lnTo>
                    <a:pt x="179817" y="518154"/>
                  </a:lnTo>
                  <a:lnTo>
                    <a:pt x="196081" y="506895"/>
                  </a:lnTo>
                  <a:lnTo>
                    <a:pt x="217223" y="480825"/>
                  </a:lnTo>
                  <a:lnTo>
                    <a:pt x="227135" y="461058"/>
                  </a:lnTo>
                  <a:lnTo>
                    <a:pt x="233703" y="424610"/>
                  </a:lnTo>
                  <a:lnTo>
                    <a:pt x="227517" y="371542"/>
                  </a:lnTo>
                  <a:lnTo>
                    <a:pt x="211910" y="326051"/>
                  </a:lnTo>
                  <a:lnTo>
                    <a:pt x="186643" y="288859"/>
                  </a:lnTo>
                  <a:lnTo>
                    <a:pt x="149547" y="258983"/>
                  </a:lnTo>
                  <a:lnTo>
                    <a:pt x="90332" y="223503"/>
                  </a:lnTo>
                  <a:lnTo>
                    <a:pt x="32232" y="174315"/>
                  </a:lnTo>
                  <a:lnTo>
                    <a:pt x="13506" y="160275"/>
                  </a:lnTo>
                  <a:lnTo>
                    <a:pt x="7108" y="149746"/>
                  </a:lnTo>
                  <a:lnTo>
                    <a:pt x="0" y="122449"/>
                  </a:lnTo>
                  <a:lnTo>
                    <a:pt x="3079" y="97059"/>
                  </a:lnTo>
                  <a:lnTo>
                    <a:pt x="18531" y="52164"/>
                  </a:lnTo>
                  <a:lnTo>
                    <a:pt x="31983" y="36965"/>
                  </a:lnTo>
                  <a:lnTo>
                    <a:pt x="73276" y="7670"/>
                  </a:lnTo>
                  <a:lnTo>
                    <a:pt x="135848" y="0"/>
                  </a:lnTo>
                  <a:lnTo>
                    <a:pt x="177148" y="4770"/>
                  </a:lnTo>
                  <a:lnTo>
                    <a:pt x="198795" y="13562"/>
                  </a:lnTo>
                  <a:lnTo>
                    <a:pt x="207843" y="19182"/>
                  </a:lnTo>
                  <a:lnTo>
                    <a:pt x="221016" y="34785"/>
                  </a:lnTo>
                  <a:lnTo>
                    <a:pt x="229601" y="54588"/>
                  </a:lnTo>
                  <a:lnTo>
                    <a:pt x="233264" y="90875"/>
                  </a:lnTo>
                  <a:lnTo>
                    <a:pt x="221546" y="145877"/>
                  </a:lnTo>
                  <a:lnTo>
                    <a:pt x="204882" y="188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2849340" y="2025880"/>
            <a:ext cx="0" cy="42098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1181100" y="2620477"/>
            <a:ext cx="33147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1512221" y="2049348"/>
            <a:ext cx="2453141" cy="482253"/>
            <a:chOff x="1512221" y="2049348"/>
            <a:chExt cx="2453141" cy="482253"/>
          </a:xfrm>
        </p:grpSpPr>
        <p:sp>
          <p:nvSpPr>
            <p:cNvPr id="30" name="Freeform 29"/>
            <p:cNvSpPr/>
            <p:nvPr/>
          </p:nvSpPr>
          <p:spPr>
            <a:xfrm>
              <a:off x="1512221" y="2049348"/>
              <a:ext cx="261964" cy="447388"/>
            </a:xfrm>
            <a:custGeom>
              <a:avLst/>
              <a:gdLst/>
              <a:ahLst/>
              <a:cxnLst/>
              <a:rect l="0" t="0" r="0" b="0"/>
              <a:pathLst>
                <a:path w="261964" h="447388">
                  <a:moveTo>
                    <a:pt x="168456" y="60760"/>
                  </a:moveTo>
                  <a:lnTo>
                    <a:pt x="168456" y="38403"/>
                  </a:lnTo>
                  <a:lnTo>
                    <a:pt x="164947" y="30648"/>
                  </a:lnTo>
                  <a:lnTo>
                    <a:pt x="151689" y="18911"/>
                  </a:lnTo>
                  <a:lnTo>
                    <a:pt x="124493" y="5726"/>
                  </a:lnTo>
                  <a:lnTo>
                    <a:pt x="88620" y="0"/>
                  </a:lnTo>
                  <a:lnTo>
                    <a:pt x="68242" y="4900"/>
                  </a:lnTo>
                  <a:lnTo>
                    <a:pt x="30508" y="27109"/>
                  </a:lnTo>
                  <a:lnTo>
                    <a:pt x="16289" y="43464"/>
                  </a:lnTo>
                  <a:lnTo>
                    <a:pt x="10859" y="52739"/>
                  </a:lnTo>
                  <a:lnTo>
                    <a:pt x="7946" y="75522"/>
                  </a:lnTo>
                  <a:lnTo>
                    <a:pt x="15608" y="128277"/>
                  </a:lnTo>
                  <a:lnTo>
                    <a:pt x="25032" y="164213"/>
                  </a:lnTo>
                  <a:lnTo>
                    <a:pt x="30726" y="173012"/>
                  </a:lnTo>
                  <a:lnTo>
                    <a:pt x="46411" y="185909"/>
                  </a:lnTo>
                  <a:lnTo>
                    <a:pt x="55507" y="187477"/>
                  </a:lnTo>
                  <a:lnTo>
                    <a:pt x="98442" y="182540"/>
                  </a:lnTo>
                  <a:lnTo>
                    <a:pt x="146047" y="191790"/>
                  </a:lnTo>
                  <a:lnTo>
                    <a:pt x="178584" y="207078"/>
                  </a:lnTo>
                  <a:lnTo>
                    <a:pt x="234702" y="264647"/>
                  </a:lnTo>
                  <a:lnTo>
                    <a:pt x="248981" y="283567"/>
                  </a:lnTo>
                  <a:lnTo>
                    <a:pt x="256888" y="306794"/>
                  </a:lnTo>
                  <a:lnTo>
                    <a:pt x="261963" y="359834"/>
                  </a:lnTo>
                  <a:lnTo>
                    <a:pt x="256418" y="384364"/>
                  </a:lnTo>
                  <a:lnTo>
                    <a:pt x="240142" y="414786"/>
                  </a:lnTo>
                  <a:lnTo>
                    <a:pt x="226053" y="429845"/>
                  </a:lnTo>
                  <a:lnTo>
                    <a:pt x="208093" y="440437"/>
                  </a:lnTo>
                  <a:lnTo>
                    <a:pt x="172662" y="447387"/>
                  </a:lnTo>
                  <a:lnTo>
                    <a:pt x="132527" y="443858"/>
                  </a:lnTo>
                  <a:lnTo>
                    <a:pt x="111153" y="435357"/>
                  </a:lnTo>
                  <a:lnTo>
                    <a:pt x="52233" y="400403"/>
                  </a:lnTo>
                  <a:lnTo>
                    <a:pt x="0" y="376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17243" y="2120636"/>
              <a:ext cx="16119" cy="379027"/>
            </a:xfrm>
            <a:custGeom>
              <a:avLst/>
              <a:gdLst/>
              <a:ahLst/>
              <a:cxnLst/>
              <a:rect l="0" t="0" r="0" b="0"/>
              <a:pathLst>
                <a:path w="16119" h="37902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386" y="145773"/>
                  </a:lnTo>
                  <a:lnTo>
                    <a:pt x="5529" y="200340"/>
                  </a:lnTo>
                  <a:lnTo>
                    <a:pt x="5577" y="261885"/>
                  </a:lnTo>
                  <a:lnTo>
                    <a:pt x="11176" y="319103"/>
                  </a:lnTo>
                  <a:lnTo>
                    <a:pt x="1611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07019" y="2246978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468" y="17959"/>
                  </a:lnTo>
                  <a:lnTo>
                    <a:pt x="83060" y="28547"/>
                  </a:lnTo>
                  <a:lnTo>
                    <a:pt x="24629" y="384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14853" y="2285894"/>
              <a:ext cx="150136" cy="198696"/>
            </a:xfrm>
            <a:custGeom>
              <a:avLst/>
              <a:gdLst/>
              <a:ahLst/>
              <a:cxnLst/>
              <a:rect l="0" t="0" r="0" b="0"/>
              <a:pathLst>
                <a:path w="150136" h="198696">
                  <a:moveTo>
                    <a:pt x="2736" y="97955"/>
                  </a:moveTo>
                  <a:lnTo>
                    <a:pt x="45427" y="94835"/>
                  </a:lnTo>
                  <a:lnTo>
                    <a:pt x="96399" y="78827"/>
                  </a:lnTo>
                  <a:lnTo>
                    <a:pt x="112994" y="67617"/>
                  </a:lnTo>
                  <a:lnTo>
                    <a:pt x="117185" y="60182"/>
                  </a:lnTo>
                  <a:lnTo>
                    <a:pt x="118723" y="42562"/>
                  </a:lnTo>
                  <a:lnTo>
                    <a:pt x="112387" y="26153"/>
                  </a:lnTo>
                  <a:lnTo>
                    <a:pt x="107422" y="18501"/>
                  </a:lnTo>
                  <a:lnTo>
                    <a:pt x="92547" y="6880"/>
                  </a:lnTo>
                  <a:lnTo>
                    <a:pt x="83667" y="2144"/>
                  </a:lnTo>
                  <a:lnTo>
                    <a:pt x="64441" y="0"/>
                  </a:lnTo>
                  <a:lnTo>
                    <a:pt x="45368" y="4117"/>
                  </a:lnTo>
                  <a:lnTo>
                    <a:pt x="29093" y="13745"/>
                  </a:lnTo>
                  <a:lnTo>
                    <a:pt x="17179" y="28943"/>
                  </a:lnTo>
                  <a:lnTo>
                    <a:pt x="0" y="72884"/>
                  </a:lnTo>
                  <a:lnTo>
                    <a:pt x="105" y="118472"/>
                  </a:lnTo>
                  <a:lnTo>
                    <a:pt x="7546" y="157846"/>
                  </a:lnTo>
                  <a:lnTo>
                    <a:pt x="20081" y="177606"/>
                  </a:lnTo>
                  <a:lnTo>
                    <a:pt x="28338" y="186151"/>
                  </a:lnTo>
                  <a:lnTo>
                    <a:pt x="49989" y="195645"/>
                  </a:lnTo>
                  <a:lnTo>
                    <a:pt x="74040" y="198695"/>
                  </a:lnTo>
                  <a:lnTo>
                    <a:pt x="135887" y="186155"/>
                  </a:lnTo>
                  <a:lnTo>
                    <a:pt x="150135" y="182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97350" y="2286074"/>
              <a:ext cx="262437" cy="224118"/>
            </a:xfrm>
            <a:custGeom>
              <a:avLst/>
              <a:gdLst/>
              <a:ahLst/>
              <a:cxnLst/>
              <a:rect l="0" t="0" r="0" b="0"/>
              <a:pathLst>
                <a:path w="262437" h="224118">
                  <a:moveTo>
                    <a:pt x="20280" y="118832"/>
                  </a:moveTo>
                  <a:lnTo>
                    <a:pt x="14691" y="135599"/>
                  </a:lnTo>
                  <a:lnTo>
                    <a:pt x="15066" y="153190"/>
                  </a:lnTo>
                  <a:lnTo>
                    <a:pt x="16804" y="162794"/>
                  </a:lnTo>
                  <a:lnTo>
                    <a:pt x="15623" y="166858"/>
                  </a:lnTo>
                  <a:lnTo>
                    <a:pt x="12496" y="167227"/>
                  </a:lnTo>
                  <a:lnTo>
                    <a:pt x="8072" y="165133"/>
                  </a:lnTo>
                  <a:lnTo>
                    <a:pt x="5122" y="159058"/>
                  </a:lnTo>
                  <a:lnTo>
                    <a:pt x="0" y="102697"/>
                  </a:lnTo>
                  <a:lnTo>
                    <a:pt x="5808" y="78905"/>
                  </a:lnTo>
                  <a:lnTo>
                    <a:pt x="10632" y="67648"/>
                  </a:lnTo>
                  <a:lnTo>
                    <a:pt x="25351" y="52019"/>
                  </a:lnTo>
                  <a:lnTo>
                    <a:pt x="34189" y="46214"/>
                  </a:lnTo>
                  <a:lnTo>
                    <a:pt x="42421" y="44684"/>
                  </a:lnTo>
                  <a:lnTo>
                    <a:pt x="50248" y="46003"/>
                  </a:lnTo>
                  <a:lnTo>
                    <a:pt x="65185" y="53708"/>
                  </a:lnTo>
                  <a:lnTo>
                    <a:pt x="79622" y="64932"/>
                  </a:lnTo>
                  <a:lnTo>
                    <a:pt x="95315" y="89993"/>
                  </a:lnTo>
                  <a:lnTo>
                    <a:pt x="108758" y="122884"/>
                  </a:lnTo>
                  <a:lnTo>
                    <a:pt x="105299" y="82971"/>
                  </a:lnTo>
                  <a:lnTo>
                    <a:pt x="110332" y="46985"/>
                  </a:lnTo>
                  <a:lnTo>
                    <a:pt x="124821" y="19685"/>
                  </a:lnTo>
                  <a:lnTo>
                    <a:pt x="140442" y="7306"/>
                  </a:lnTo>
                  <a:lnTo>
                    <a:pt x="149521" y="2367"/>
                  </a:lnTo>
                  <a:lnTo>
                    <a:pt x="168968" y="0"/>
                  </a:lnTo>
                  <a:lnTo>
                    <a:pt x="188139" y="4016"/>
                  </a:lnTo>
                  <a:lnTo>
                    <a:pt x="204459" y="13600"/>
                  </a:lnTo>
                  <a:lnTo>
                    <a:pt x="216391" y="28779"/>
                  </a:lnTo>
                  <a:lnTo>
                    <a:pt x="249367" y="90779"/>
                  </a:lnTo>
                  <a:lnTo>
                    <a:pt x="258564" y="130407"/>
                  </a:lnTo>
                  <a:lnTo>
                    <a:pt x="261671" y="185719"/>
                  </a:lnTo>
                  <a:lnTo>
                    <a:pt x="262436" y="224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07742" y="2057465"/>
              <a:ext cx="210138" cy="410613"/>
            </a:xfrm>
            <a:custGeom>
              <a:avLst/>
              <a:gdLst/>
              <a:ahLst/>
              <a:cxnLst/>
              <a:rect l="0" t="0" r="0" b="0"/>
              <a:pathLst>
                <a:path w="210138" h="410613">
                  <a:moveTo>
                    <a:pt x="10096" y="0"/>
                  </a:moveTo>
                  <a:lnTo>
                    <a:pt x="10096" y="48931"/>
                  </a:lnTo>
                  <a:lnTo>
                    <a:pt x="10096" y="96777"/>
                  </a:lnTo>
                  <a:lnTo>
                    <a:pt x="10096" y="159757"/>
                  </a:lnTo>
                  <a:lnTo>
                    <a:pt x="10096" y="208643"/>
                  </a:lnTo>
                  <a:lnTo>
                    <a:pt x="8926" y="267988"/>
                  </a:lnTo>
                  <a:lnTo>
                    <a:pt x="1031" y="331215"/>
                  </a:lnTo>
                  <a:lnTo>
                    <a:pt x="0" y="372399"/>
                  </a:lnTo>
                  <a:lnTo>
                    <a:pt x="3365" y="380457"/>
                  </a:lnTo>
                  <a:lnTo>
                    <a:pt x="9118" y="384660"/>
                  </a:lnTo>
                  <a:lnTo>
                    <a:pt x="71910" y="392245"/>
                  </a:lnTo>
                  <a:lnTo>
                    <a:pt x="126291" y="398535"/>
                  </a:lnTo>
                  <a:lnTo>
                    <a:pt x="184624" y="408213"/>
                  </a:lnTo>
                  <a:lnTo>
                    <a:pt x="210137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41260" y="2313442"/>
              <a:ext cx="155604" cy="205981"/>
            </a:xfrm>
            <a:custGeom>
              <a:avLst/>
              <a:gdLst/>
              <a:ahLst/>
              <a:cxnLst/>
              <a:rect l="0" t="0" r="0" b="0"/>
              <a:pathLst>
                <a:path w="155604" h="205981">
                  <a:moveTo>
                    <a:pt x="8205" y="70407"/>
                  </a:moveTo>
                  <a:lnTo>
                    <a:pt x="66821" y="79472"/>
                  </a:lnTo>
                  <a:lnTo>
                    <a:pt x="107201" y="74912"/>
                  </a:lnTo>
                  <a:lnTo>
                    <a:pt x="128632" y="63050"/>
                  </a:lnTo>
                  <a:lnTo>
                    <a:pt x="137622" y="54974"/>
                  </a:lnTo>
                  <a:lnTo>
                    <a:pt x="142446" y="46080"/>
                  </a:lnTo>
                  <a:lnTo>
                    <a:pt x="144687" y="26840"/>
                  </a:lnTo>
                  <a:lnTo>
                    <a:pt x="141306" y="19135"/>
                  </a:lnTo>
                  <a:lnTo>
                    <a:pt x="128193" y="7455"/>
                  </a:lnTo>
                  <a:lnTo>
                    <a:pt x="107546" y="1484"/>
                  </a:lnTo>
                  <a:lnTo>
                    <a:pt x="83942" y="0"/>
                  </a:lnTo>
                  <a:lnTo>
                    <a:pt x="61752" y="3240"/>
                  </a:lnTo>
                  <a:lnTo>
                    <a:pt x="43312" y="11699"/>
                  </a:lnTo>
                  <a:lnTo>
                    <a:pt x="35119" y="17230"/>
                  </a:lnTo>
                  <a:lnTo>
                    <a:pt x="22896" y="32735"/>
                  </a:lnTo>
                  <a:lnTo>
                    <a:pt x="5517" y="71284"/>
                  </a:lnTo>
                  <a:lnTo>
                    <a:pt x="0" y="107841"/>
                  </a:lnTo>
                  <a:lnTo>
                    <a:pt x="3954" y="142720"/>
                  </a:lnTo>
                  <a:lnTo>
                    <a:pt x="12554" y="161427"/>
                  </a:lnTo>
                  <a:lnTo>
                    <a:pt x="37140" y="192501"/>
                  </a:lnTo>
                  <a:lnTo>
                    <a:pt x="56940" y="200710"/>
                  </a:lnTo>
                  <a:lnTo>
                    <a:pt x="107778" y="205980"/>
                  </a:lnTo>
                  <a:lnTo>
                    <a:pt x="155603" y="196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39610" y="2347426"/>
              <a:ext cx="188881" cy="184175"/>
            </a:xfrm>
            <a:custGeom>
              <a:avLst/>
              <a:gdLst/>
              <a:ahLst/>
              <a:cxnLst/>
              <a:rect l="0" t="0" r="0" b="0"/>
              <a:pathLst>
                <a:path w="188881" h="184175">
                  <a:moveTo>
                    <a:pt x="125709" y="57480"/>
                  </a:moveTo>
                  <a:lnTo>
                    <a:pt x="101990" y="13517"/>
                  </a:lnTo>
                  <a:lnTo>
                    <a:pt x="94689" y="7114"/>
                  </a:lnTo>
                  <a:lnTo>
                    <a:pt x="74098" y="0"/>
                  </a:lnTo>
                  <a:lnTo>
                    <a:pt x="41787" y="1584"/>
                  </a:lnTo>
                  <a:lnTo>
                    <a:pt x="23679" y="9631"/>
                  </a:lnTo>
                  <a:lnTo>
                    <a:pt x="15575" y="15052"/>
                  </a:lnTo>
                  <a:lnTo>
                    <a:pt x="10173" y="23345"/>
                  </a:lnTo>
                  <a:lnTo>
                    <a:pt x="2569" y="57375"/>
                  </a:lnTo>
                  <a:lnTo>
                    <a:pt x="0" y="110795"/>
                  </a:lnTo>
                  <a:lnTo>
                    <a:pt x="5081" y="160818"/>
                  </a:lnTo>
                  <a:lnTo>
                    <a:pt x="10196" y="169656"/>
                  </a:lnTo>
                  <a:lnTo>
                    <a:pt x="25237" y="182595"/>
                  </a:lnTo>
                  <a:lnTo>
                    <a:pt x="32992" y="184174"/>
                  </a:lnTo>
                  <a:lnTo>
                    <a:pt x="40501" y="182886"/>
                  </a:lnTo>
                  <a:lnTo>
                    <a:pt x="47847" y="179689"/>
                  </a:lnTo>
                  <a:lnTo>
                    <a:pt x="59128" y="166777"/>
                  </a:lnTo>
                  <a:lnTo>
                    <a:pt x="83296" y="106431"/>
                  </a:lnTo>
                  <a:lnTo>
                    <a:pt x="99934" y="46682"/>
                  </a:lnTo>
                  <a:lnTo>
                    <a:pt x="103254" y="16586"/>
                  </a:lnTo>
                  <a:lnTo>
                    <a:pt x="104376" y="43596"/>
                  </a:lnTo>
                  <a:lnTo>
                    <a:pt x="110187" y="88403"/>
                  </a:lnTo>
                  <a:lnTo>
                    <a:pt x="131005" y="129879"/>
                  </a:lnTo>
                  <a:lnTo>
                    <a:pt x="144051" y="146589"/>
                  </a:lnTo>
                  <a:lnTo>
                    <a:pt x="188880" y="173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50931" y="2096819"/>
              <a:ext cx="114431" cy="423901"/>
            </a:xfrm>
            <a:custGeom>
              <a:avLst/>
              <a:gdLst/>
              <a:ahLst/>
              <a:cxnLst/>
              <a:rect l="0" t="0" r="0" b="0"/>
              <a:pathLst>
                <a:path w="114431" h="423901">
                  <a:moveTo>
                    <a:pt x="61787" y="423900"/>
                  </a:moveTo>
                  <a:lnTo>
                    <a:pt x="53454" y="369756"/>
                  </a:lnTo>
                  <a:lnTo>
                    <a:pt x="46103" y="314809"/>
                  </a:lnTo>
                  <a:lnTo>
                    <a:pt x="33386" y="258895"/>
                  </a:lnTo>
                  <a:lnTo>
                    <a:pt x="19609" y="202790"/>
                  </a:lnTo>
                  <a:lnTo>
                    <a:pt x="5623" y="146648"/>
                  </a:lnTo>
                  <a:lnTo>
                    <a:pt x="0" y="83262"/>
                  </a:lnTo>
                  <a:lnTo>
                    <a:pt x="1366" y="41171"/>
                  </a:lnTo>
                  <a:lnTo>
                    <a:pt x="9977" y="21391"/>
                  </a:lnTo>
                  <a:lnTo>
                    <a:pt x="24722" y="7921"/>
                  </a:lnTo>
                  <a:lnTo>
                    <a:pt x="33568" y="2691"/>
                  </a:lnTo>
                  <a:lnTo>
                    <a:pt x="52755" y="0"/>
                  </a:lnTo>
                  <a:lnTo>
                    <a:pt x="72981" y="3873"/>
                  </a:lnTo>
                  <a:lnTo>
                    <a:pt x="114430" y="23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86377" y="2331206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04707" y="3120"/>
                  </a:lnTo>
                  <a:lnTo>
                    <a:pt x="45330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672417" y="4588582"/>
            <a:ext cx="873809" cy="894923"/>
            <a:chOff x="5672417" y="4588582"/>
            <a:chExt cx="873809" cy="894923"/>
          </a:xfrm>
        </p:grpSpPr>
        <p:sp>
          <p:nvSpPr>
            <p:cNvPr id="41" name="Freeform 40"/>
            <p:cNvSpPr/>
            <p:nvPr/>
          </p:nvSpPr>
          <p:spPr>
            <a:xfrm>
              <a:off x="5672417" y="4588582"/>
              <a:ext cx="10472" cy="663296"/>
            </a:xfrm>
            <a:custGeom>
              <a:avLst/>
              <a:gdLst/>
              <a:ahLst/>
              <a:cxnLst/>
              <a:rect l="0" t="0" r="0" b="0"/>
              <a:pathLst>
                <a:path w="10472" h="663296">
                  <a:moveTo>
                    <a:pt x="10471" y="0"/>
                  </a:moveTo>
                  <a:lnTo>
                    <a:pt x="7351" y="52051"/>
                  </a:lnTo>
                  <a:lnTo>
                    <a:pt x="2138" y="101990"/>
                  </a:lnTo>
                  <a:lnTo>
                    <a:pt x="593" y="155781"/>
                  </a:lnTo>
                  <a:lnTo>
                    <a:pt x="135" y="214224"/>
                  </a:lnTo>
                  <a:lnTo>
                    <a:pt x="0" y="270534"/>
                  </a:lnTo>
                  <a:lnTo>
                    <a:pt x="3079" y="332842"/>
                  </a:lnTo>
                  <a:lnTo>
                    <a:pt x="8281" y="394588"/>
                  </a:lnTo>
                  <a:lnTo>
                    <a:pt x="9822" y="455387"/>
                  </a:lnTo>
                  <a:lnTo>
                    <a:pt x="10279" y="509276"/>
                  </a:lnTo>
                  <a:lnTo>
                    <a:pt x="10414" y="566577"/>
                  </a:lnTo>
                  <a:lnTo>
                    <a:pt x="10454" y="617480"/>
                  </a:lnTo>
                  <a:lnTo>
                    <a:pt x="10471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14165" y="4714924"/>
              <a:ext cx="221408" cy="505369"/>
            </a:xfrm>
            <a:custGeom>
              <a:avLst/>
              <a:gdLst/>
              <a:ahLst/>
              <a:cxnLst/>
              <a:rect l="0" t="0" r="0" b="0"/>
              <a:pathLst>
                <a:path w="221408" h="505369">
                  <a:moveTo>
                    <a:pt x="221407" y="0"/>
                  </a:moveTo>
                  <a:lnTo>
                    <a:pt x="192098" y="47439"/>
                  </a:lnTo>
                  <a:lnTo>
                    <a:pt x="144126" y="106572"/>
                  </a:lnTo>
                  <a:lnTo>
                    <a:pt x="100907" y="160164"/>
                  </a:lnTo>
                  <a:lnTo>
                    <a:pt x="39953" y="207376"/>
                  </a:lnTo>
                  <a:lnTo>
                    <a:pt x="13224" y="223272"/>
                  </a:lnTo>
                  <a:lnTo>
                    <a:pt x="5409" y="229566"/>
                  </a:lnTo>
                  <a:lnTo>
                    <a:pt x="1369" y="237272"/>
                  </a:lnTo>
                  <a:lnTo>
                    <a:pt x="0" y="255193"/>
                  </a:lnTo>
                  <a:lnTo>
                    <a:pt x="11395" y="290602"/>
                  </a:lnTo>
                  <a:lnTo>
                    <a:pt x="49798" y="348535"/>
                  </a:lnTo>
                  <a:lnTo>
                    <a:pt x="91587" y="410708"/>
                  </a:lnTo>
                  <a:lnTo>
                    <a:pt x="147708" y="473512"/>
                  </a:lnTo>
                  <a:lnTo>
                    <a:pt x="162916" y="486531"/>
                  </a:lnTo>
                  <a:lnTo>
                    <a:pt x="20035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59319" y="4929602"/>
              <a:ext cx="181884" cy="280163"/>
            </a:xfrm>
            <a:custGeom>
              <a:avLst/>
              <a:gdLst/>
              <a:ahLst/>
              <a:cxnLst/>
              <a:rect l="0" t="0" r="0" b="0"/>
              <a:pathLst>
                <a:path w="181884" h="280163">
                  <a:moveTo>
                    <a:pt x="7838" y="111706"/>
                  </a:moveTo>
                  <a:lnTo>
                    <a:pt x="66455" y="120771"/>
                  </a:lnTo>
                  <a:lnTo>
                    <a:pt x="119459" y="119605"/>
                  </a:lnTo>
                  <a:lnTo>
                    <a:pt x="152825" y="105337"/>
                  </a:lnTo>
                  <a:lnTo>
                    <a:pt x="170153" y="92887"/>
                  </a:lnTo>
                  <a:lnTo>
                    <a:pt x="179414" y="73316"/>
                  </a:lnTo>
                  <a:lnTo>
                    <a:pt x="181883" y="61546"/>
                  </a:lnTo>
                  <a:lnTo>
                    <a:pt x="181190" y="51360"/>
                  </a:lnTo>
                  <a:lnTo>
                    <a:pt x="174181" y="33802"/>
                  </a:lnTo>
                  <a:lnTo>
                    <a:pt x="151492" y="10764"/>
                  </a:lnTo>
                  <a:lnTo>
                    <a:pt x="129396" y="2502"/>
                  </a:lnTo>
                  <a:lnTo>
                    <a:pt x="105148" y="0"/>
                  </a:lnTo>
                  <a:lnTo>
                    <a:pt x="82673" y="2787"/>
                  </a:lnTo>
                  <a:lnTo>
                    <a:pt x="64105" y="11045"/>
                  </a:lnTo>
                  <a:lnTo>
                    <a:pt x="33121" y="35410"/>
                  </a:lnTo>
                  <a:lnTo>
                    <a:pt x="17149" y="61414"/>
                  </a:lnTo>
                  <a:lnTo>
                    <a:pt x="2442" y="102811"/>
                  </a:lnTo>
                  <a:lnTo>
                    <a:pt x="0" y="140136"/>
                  </a:lnTo>
                  <a:lnTo>
                    <a:pt x="12164" y="195518"/>
                  </a:lnTo>
                  <a:lnTo>
                    <a:pt x="33952" y="236796"/>
                  </a:lnTo>
                  <a:lnTo>
                    <a:pt x="47131" y="253479"/>
                  </a:lnTo>
                  <a:lnTo>
                    <a:pt x="73293" y="270436"/>
                  </a:lnTo>
                  <a:lnTo>
                    <a:pt x="126047" y="278880"/>
                  </a:lnTo>
                  <a:lnTo>
                    <a:pt x="144709" y="280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88256" y="4999194"/>
              <a:ext cx="73700" cy="147399"/>
            </a:xfrm>
            <a:custGeom>
              <a:avLst/>
              <a:gdLst/>
              <a:ahLst/>
              <a:cxnLst/>
              <a:rect l="0" t="0" r="0" b="0"/>
              <a:pathLst>
                <a:path w="73700" h="147399">
                  <a:moveTo>
                    <a:pt x="0" y="0"/>
                  </a:moveTo>
                  <a:lnTo>
                    <a:pt x="20243" y="43962"/>
                  </a:lnTo>
                  <a:lnTo>
                    <a:pt x="54309" y="105447"/>
                  </a:lnTo>
                  <a:lnTo>
                    <a:pt x="73699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77727" y="4957079"/>
              <a:ext cx="210571" cy="526426"/>
            </a:xfrm>
            <a:custGeom>
              <a:avLst/>
              <a:gdLst/>
              <a:ahLst/>
              <a:cxnLst/>
              <a:rect l="0" t="0" r="0" b="0"/>
              <a:pathLst>
                <a:path w="210571" h="526426">
                  <a:moveTo>
                    <a:pt x="210570" y="0"/>
                  </a:moveTo>
                  <a:lnTo>
                    <a:pt x="185376" y="55045"/>
                  </a:lnTo>
                  <a:lnTo>
                    <a:pt x="165906" y="109573"/>
                  </a:lnTo>
                  <a:lnTo>
                    <a:pt x="146644" y="159198"/>
                  </a:lnTo>
                  <a:lnTo>
                    <a:pt x="124763" y="217191"/>
                  </a:lnTo>
                  <a:lnTo>
                    <a:pt x="105540" y="273227"/>
                  </a:lnTo>
                  <a:lnTo>
                    <a:pt x="85708" y="326932"/>
                  </a:lnTo>
                  <a:lnTo>
                    <a:pt x="66496" y="379395"/>
                  </a:lnTo>
                  <a:lnTo>
                    <a:pt x="41384" y="440537"/>
                  </a:lnTo>
                  <a:lnTo>
                    <a:pt x="13894" y="49802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35696" y="489390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25168" y="506236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914722" y="4272727"/>
            <a:ext cx="1853017" cy="1126550"/>
            <a:chOff x="6914722" y="4272727"/>
            <a:chExt cx="1853017" cy="1126550"/>
          </a:xfrm>
        </p:grpSpPr>
        <p:sp>
          <p:nvSpPr>
            <p:cNvPr id="49" name="Freeform 48"/>
            <p:cNvSpPr/>
            <p:nvPr/>
          </p:nvSpPr>
          <p:spPr>
            <a:xfrm>
              <a:off x="6914722" y="4620167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71672"/>
                  </a:lnTo>
                  <a:lnTo>
                    <a:pt x="12998" y="222052"/>
                  </a:lnTo>
                  <a:lnTo>
                    <a:pt x="18669" y="274024"/>
                  </a:lnTo>
                  <a:lnTo>
                    <a:pt x="20350" y="329587"/>
                  </a:lnTo>
                  <a:lnTo>
                    <a:pt x="23967" y="384265"/>
                  </a:lnTo>
                  <a:lnTo>
                    <a:pt x="30080" y="444662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56877" y="4272727"/>
              <a:ext cx="20408" cy="1126550"/>
            </a:xfrm>
            <a:custGeom>
              <a:avLst/>
              <a:gdLst/>
              <a:ahLst/>
              <a:cxnLst/>
              <a:rect l="0" t="0" r="0" b="0"/>
              <a:pathLst>
                <a:path w="20408" h="1126550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20" y="149542"/>
                  </a:lnTo>
                  <a:lnTo>
                    <a:pt x="8334" y="200677"/>
                  </a:lnTo>
                  <a:lnTo>
                    <a:pt x="9879" y="255992"/>
                  </a:lnTo>
                  <a:lnTo>
                    <a:pt x="10336" y="313716"/>
                  </a:lnTo>
                  <a:lnTo>
                    <a:pt x="10472" y="364744"/>
                  </a:lnTo>
                  <a:lnTo>
                    <a:pt x="10512" y="415738"/>
                  </a:lnTo>
                  <a:lnTo>
                    <a:pt x="10525" y="475301"/>
                  </a:lnTo>
                  <a:lnTo>
                    <a:pt x="10528" y="537404"/>
                  </a:lnTo>
                  <a:lnTo>
                    <a:pt x="10528" y="600258"/>
                  </a:lnTo>
                  <a:lnTo>
                    <a:pt x="13648" y="653976"/>
                  </a:lnTo>
                  <a:lnTo>
                    <a:pt x="18862" y="701478"/>
                  </a:lnTo>
                  <a:lnTo>
                    <a:pt x="20407" y="756887"/>
                  </a:lnTo>
                  <a:lnTo>
                    <a:pt x="17745" y="810349"/>
                  </a:lnTo>
                  <a:lnTo>
                    <a:pt x="12667" y="863235"/>
                  </a:lnTo>
                  <a:lnTo>
                    <a:pt x="11162" y="912830"/>
                  </a:lnTo>
                  <a:lnTo>
                    <a:pt x="10717" y="960279"/>
                  </a:lnTo>
                  <a:lnTo>
                    <a:pt x="10566" y="1023126"/>
                  </a:lnTo>
                  <a:lnTo>
                    <a:pt x="2200" y="1086414"/>
                  </a:lnTo>
                  <a:lnTo>
                    <a:pt x="0" y="1126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68051" y="4620167"/>
              <a:ext cx="20496" cy="568540"/>
            </a:xfrm>
            <a:custGeom>
              <a:avLst/>
              <a:gdLst/>
              <a:ahLst/>
              <a:cxnLst/>
              <a:rect l="0" t="0" r="0" b="0"/>
              <a:pathLst>
                <a:path w="20496" h="568540">
                  <a:moveTo>
                    <a:pt x="20495" y="0"/>
                  </a:moveTo>
                  <a:lnTo>
                    <a:pt x="9042" y="48931"/>
                  </a:lnTo>
                  <a:lnTo>
                    <a:pt x="1335" y="108062"/>
                  </a:lnTo>
                  <a:lnTo>
                    <a:pt x="0" y="156281"/>
                  </a:lnTo>
                  <a:lnTo>
                    <a:pt x="5193" y="213202"/>
                  </a:lnTo>
                  <a:lnTo>
                    <a:pt x="8552" y="274521"/>
                  </a:lnTo>
                  <a:lnTo>
                    <a:pt x="9548" y="331554"/>
                  </a:lnTo>
                  <a:lnTo>
                    <a:pt x="9843" y="385498"/>
                  </a:lnTo>
                  <a:lnTo>
                    <a:pt x="9930" y="438526"/>
                  </a:lnTo>
                  <a:lnTo>
                    <a:pt x="9956" y="491283"/>
                  </a:lnTo>
                  <a:lnTo>
                    <a:pt x="9964" y="548426"/>
                  </a:lnTo>
                  <a:lnTo>
                    <a:pt x="996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79977" y="4672810"/>
              <a:ext cx="187513" cy="299489"/>
            </a:xfrm>
            <a:custGeom>
              <a:avLst/>
              <a:gdLst/>
              <a:ahLst/>
              <a:cxnLst/>
              <a:rect l="0" t="0" r="0" b="0"/>
              <a:pathLst>
                <a:path w="187513" h="299489">
                  <a:moveTo>
                    <a:pt x="187512" y="252684"/>
                  </a:moveTo>
                  <a:lnTo>
                    <a:pt x="132467" y="270642"/>
                  </a:lnTo>
                  <a:lnTo>
                    <a:pt x="72999" y="287833"/>
                  </a:lnTo>
                  <a:lnTo>
                    <a:pt x="29842" y="299488"/>
                  </a:lnTo>
                  <a:lnTo>
                    <a:pt x="8642" y="297662"/>
                  </a:lnTo>
                  <a:lnTo>
                    <a:pt x="2755" y="293198"/>
                  </a:lnTo>
                  <a:lnTo>
                    <a:pt x="0" y="286712"/>
                  </a:lnTo>
                  <a:lnTo>
                    <a:pt x="58" y="268977"/>
                  </a:lnTo>
                  <a:lnTo>
                    <a:pt x="7181" y="205971"/>
                  </a:lnTo>
                  <a:lnTo>
                    <a:pt x="16667" y="150694"/>
                  </a:lnTo>
                  <a:lnTo>
                    <a:pt x="29806" y="97833"/>
                  </a:lnTo>
                  <a:lnTo>
                    <a:pt x="47161" y="36453"/>
                  </a:lnTo>
                  <a:lnTo>
                    <a:pt x="611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83344" y="4767567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0"/>
                  </a:moveTo>
                  <a:lnTo>
                    <a:pt x="78253" y="9065"/>
                  </a:lnTo>
                  <a:lnTo>
                    <a:pt x="24776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83344" y="487285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4" y="9065"/>
                  </a:lnTo>
                  <a:lnTo>
                    <a:pt x="12153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05643" y="4641225"/>
              <a:ext cx="14655" cy="463255"/>
            </a:xfrm>
            <a:custGeom>
              <a:avLst/>
              <a:gdLst/>
              <a:ahLst/>
              <a:cxnLst/>
              <a:rect l="0" t="0" r="0" b="0"/>
              <a:pathLst>
                <a:path w="14655" h="463255">
                  <a:moveTo>
                    <a:pt x="14654" y="0"/>
                  </a:moveTo>
                  <a:lnTo>
                    <a:pt x="0" y="55141"/>
                  </a:lnTo>
                  <a:lnTo>
                    <a:pt x="1084" y="109145"/>
                  </a:lnTo>
                  <a:lnTo>
                    <a:pt x="3225" y="169599"/>
                  </a:lnTo>
                  <a:lnTo>
                    <a:pt x="3725" y="214198"/>
                  </a:lnTo>
                  <a:lnTo>
                    <a:pt x="3948" y="260145"/>
                  </a:lnTo>
                  <a:lnTo>
                    <a:pt x="4047" y="303963"/>
                  </a:lnTo>
                  <a:lnTo>
                    <a:pt x="4091" y="346834"/>
                  </a:lnTo>
                  <a:lnTo>
                    <a:pt x="4116" y="404193"/>
                  </a:lnTo>
                  <a:lnTo>
                    <a:pt x="412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15095" y="4651753"/>
              <a:ext cx="52644" cy="547483"/>
            </a:xfrm>
            <a:custGeom>
              <a:avLst/>
              <a:gdLst/>
              <a:ahLst/>
              <a:cxnLst/>
              <a:rect l="0" t="0" r="0" b="0"/>
              <a:pathLst>
                <a:path w="52644" h="547483">
                  <a:moveTo>
                    <a:pt x="52643" y="0"/>
                  </a:moveTo>
                  <a:lnTo>
                    <a:pt x="43578" y="58616"/>
                  </a:lnTo>
                  <a:lnTo>
                    <a:pt x="35167" y="107895"/>
                  </a:lnTo>
                  <a:lnTo>
                    <a:pt x="31477" y="159480"/>
                  </a:lnTo>
                  <a:lnTo>
                    <a:pt x="23463" y="220019"/>
                  </a:lnTo>
                  <a:lnTo>
                    <a:pt x="18650" y="272251"/>
                  </a:lnTo>
                  <a:lnTo>
                    <a:pt x="12935" y="330231"/>
                  </a:lnTo>
                  <a:lnTo>
                    <a:pt x="8122" y="383285"/>
                  </a:lnTo>
                  <a:lnTo>
                    <a:pt x="2407" y="443459"/>
                  </a:lnTo>
                  <a:lnTo>
                    <a:pt x="714" y="49950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67904" y="4578053"/>
              <a:ext cx="147192" cy="365010"/>
            </a:xfrm>
            <a:custGeom>
              <a:avLst/>
              <a:gdLst/>
              <a:ahLst/>
              <a:cxnLst/>
              <a:rect l="0" t="0" r="0" b="0"/>
              <a:pathLst>
                <a:path w="147192" h="365010">
                  <a:moveTo>
                    <a:pt x="147191" y="326384"/>
                  </a:moveTo>
                  <a:lnTo>
                    <a:pt x="84933" y="345512"/>
                  </a:lnTo>
                  <a:lnTo>
                    <a:pt x="58424" y="360647"/>
                  </a:lnTo>
                  <a:lnTo>
                    <a:pt x="34819" y="365009"/>
                  </a:lnTo>
                  <a:lnTo>
                    <a:pt x="14970" y="360708"/>
                  </a:lnTo>
                  <a:lnTo>
                    <a:pt x="6402" y="356286"/>
                  </a:lnTo>
                  <a:lnTo>
                    <a:pt x="1858" y="349828"/>
                  </a:lnTo>
                  <a:lnTo>
                    <a:pt x="0" y="342013"/>
                  </a:lnTo>
                  <a:lnTo>
                    <a:pt x="5422" y="298666"/>
                  </a:lnTo>
                  <a:lnTo>
                    <a:pt x="21129" y="236426"/>
                  </a:lnTo>
                  <a:lnTo>
                    <a:pt x="34580" y="187816"/>
                  </a:lnTo>
                  <a:lnTo>
                    <a:pt x="50264" y="133248"/>
                  </a:lnTo>
                  <a:lnTo>
                    <a:pt x="59200" y="75746"/>
                  </a:lnTo>
                  <a:lnTo>
                    <a:pt x="61848" y="31023"/>
                  </a:lnTo>
                  <a:lnTo>
                    <a:pt x="629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086858" y="2167403"/>
            <a:ext cx="3024748" cy="1402548"/>
            <a:chOff x="6086858" y="2167403"/>
            <a:chExt cx="3024748" cy="1402548"/>
          </a:xfrm>
        </p:grpSpPr>
        <p:sp>
          <p:nvSpPr>
            <p:cNvPr id="59" name="Freeform 58"/>
            <p:cNvSpPr/>
            <p:nvPr/>
          </p:nvSpPr>
          <p:spPr>
            <a:xfrm>
              <a:off x="6086858" y="2301113"/>
              <a:ext cx="326915" cy="300216"/>
            </a:xfrm>
            <a:custGeom>
              <a:avLst/>
              <a:gdLst/>
              <a:ahLst/>
              <a:cxnLst/>
              <a:rect l="0" t="0" r="0" b="0"/>
              <a:pathLst>
                <a:path w="326915" h="300216">
                  <a:moveTo>
                    <a:pt x="107912" y="289687"/>
                  </a:moveTo>
                  <a:lnTo>
                    <a:pt x="125870" y="227406"/>
                  </a:lnTo>
                  <a:lnTo>
                    <a:pt x="139579" y="173356"/>
                  </a:lnTo>
                  <a:lnTo>
                    <a:pt x="153552" y="117619"/>
                  </a:lnTo>
                  <a:lnTo>
                    <a:pt x="167577" y="61549"/>
                  </a:lnTo>
                  <a:lnTo>
                    <a:pt x="179273" y="21789"/>
                  </a:lnTo>
                  <a:lnTo>
                    <a:pt x="190711" y="2555"/>
                  </a:lnTo>
                  <a:lnTo>
                    <a:pt x="195867" y="0"/>
                  </a:lnTo>
                  <a:lnTo>
                    <a:pt x="200474" y="1805"/>
                  </a:lnTo>
                  <a:lnTo>
                    <a:pt x="215667" y="24234"/>
                  </a:lnTo>
                  <a:lnTo>
                    <a:pt x="247448" y="86057"/>
                  </a:lnTo>
                  <a:lnTo>
                    <a:pt x="274365" y="147404"/>
                  </a:lnTo>
                  <a:lnTo>
                    <a:pt x="308152" y="199532"/>
                  </a:lnTo>
                  <a:lnTo>
                    <a:pt x="315105" y="212036"/>
                  </a:lnTo>
                  <a:lnTo>
                    <a:pt x="317401" y="222712"/>
                  </a:lnTo>
                  <a:lnTo>
                    <a:pt x="316591" y="232168"/>
                  </a:lnTo>
                  <a:lnTo>
                    <a:pt x="313712" y="240813"/>
                  </a:lnTo>
                  <a:lnTo>
                    <a:pt x="307113" y="244236"/>
                  </a:lnTo>
                  <a:lnTo>
                    <a:pt x="287303" y="241800"/>
                  </a:lnTo>
                  <a:lnTo>
                    <a:pt x="228068" y="223098"/>
                  </a:lnTo>
                  <a:lnTo>
                    <a:pt x="174021" y="203354"/>
                  </a:lnTo>
                  <a:lnTo>
                    <a:pt x="117235" y="171950"/>
                  </a:lnTo>
                  <a:lnTo>
                    <a:pt x="62520" y="153025"/>
                  </a:lnTo>
                  <a:lnTo>
                    <a:pt x="2196" y="141362"/>
                  </a:lnTo>
                  <a:lnTo>
                    <a:pt x="0" y="136991"/>
                  </a:lnTo>
                  <a:lnTo>
                    <a:pt x="876" y="131738"/>
                  </a:lnTo>
                  <a:lnTo>
                    <a:pt x="7309" y="127065"/>
                  </a:lnTo>
                  <a:lnTo>
                    <a:pt x="44309" y="116070"/>
                  </a:lnTo>
                  <a:lnTo>
                    <a:pt x="92317" y="111123"/>
                  </a:lnTo>
                  <a:lnTo>
                    <a:pt x="143586" y="102768"/>
                  </a:lnTo>
                  <a:lnTo>
                    <a:pt x="195821" y="92883"/>
                  </a:lnTo>
                  <a:lnTo>
                    <a:pt x="247173" y="83716"/>
                  </a:lnTo>
                  <a:lnTo>
                    <a:pt x="303920" y="76905"/>
                  </a:lnTo>
                  <a:lnTo>
                    <a:pt x="315793" y="74133"/>
                  </a:lnTo>
                  <a:lnTo>
                    <a:pt x="322539" y="76964"/>
                  </a:lnTo>
                  <a:lnTo>
                    <a:pt x="325866" y="83531"/>
                  </a:lnTo>
                  <a:lnTo>
                    <a:pt x="326914" y="92588"/>
                  </a:lnTo>
                  <a:lnTo>
                    <a:pt x="322934" y="100966"/>
                  </a:lnTo>
                  <a:lnTo>
                    <a:pt x="270210" y="144009"/>
                  </a:lnTo>
                  <a:lnTo>
                    <a:pt x="210354" y="198129"/>
                  </a:lnTo>
                  <a:lnTo>
                    <a:pt x="151991" y="248932"/>
                  </a:lnTo>
                  <a:lnTo>
                    <a:pt x="97384" y="3002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57982" y="2345308"/>
              <a:ext cx="57737" cy="371835"/>
            </a:xfrm>
            <a:custGeom>
              <a:avLst/>
              <a:gdLst/>
              <a:ahLst/>
              <a:cxnLst/>
              <a:rect l="0" t="0" r="0" b="0"/>
              <a:pathLst>
                <a:path w="57737" h="371835">
                  <a:moveTo>
                    <a:pt x="0" y="371834"/>
                  </a:moveTo>
                  <a:lnTo>
                    <a:pt x="0" y="322903"/>
                  </a:lnTo>
                  <a:lnTo>
                    <a:pt x="5589" y="269361"/>
                  </a:lnTo>
                  <a:lnTo>
                    <a:pt x="17958" y="210519"/>
                  </a:lnTo>
                  <a:lnTo>
                    <a:pt x="31668" y="153316"/>
                  </a:lnTo>
                  <a:lnTo>
                    <a:pt x="42138" y="95738"/>
                  </a:lnTo>
                  <a:lnTo>
                    <a:pt x="52650" y="37344"/>
                  </a:lnTo>
                  <a:lnTo>
                    <a:pt x="577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20386" y="2388651"/>
              <a:ext cx="79753" cy="254792"/>
            </a:xfrm>
            <a:custGeom>
              <a:avLst/>
              <a:gdLst/>
              <a:ahLst/>
              <a:cxnLst/>
              <a:rect l="0" t="0" r="0" b="0"/>
              <a:pathLst>
                <a:path w="79753" h="254792">
                  <a:moveTo>
                    <a:pt x="0" y="0"/>
                  </a:moveTo>
                  <a:lnTo>
                    <a:pt x="11779" y="33481"/>
                  </a:lnTo>
                  <a:lnTo>
                    <a:pt x="26854" y="91969"/>
                  </a:lnTo>
                  <a:lnTo>
                    <a:pt x="41097" y="143600"/>
                  </a:lnTo>
                  <a:lnTo>
                    <a:pt x="61807" y="204490"/>
                  </a:lnTo>
                  <a:lnTo>
                    <a:pt x="79752" y="2547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89569" y="2517100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19525" y="3120"/>
                  </a:lnTo>
                  <a:lnTo>
                    <a:pt x="71679" y="8333"/>
                  </a:lnTo>
                  <a:lnTo>
                    <a:pt x="2981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64375" y="2394812"/>
              <a:ext cx="19992" cy="259159"/>
            </a:xfrm>
            <a:custGeom>
              <a:avLst/>
              <a:gdLst/>
              <a:ahLst/>
              <a:cxnLst/>
              <a:rect l="0" t="0" r="0" b="0"/>
              <a:pathLst>
                <a:path w="19992" h="259159">
                  <a:moveTo>
                    <a:pt x="0" y="0"/>
                  </a:moveTo>
                  <a:lnTo>
                    <a:pt x="190" y="13917"/>
                  </a:lnTo>
                  <a:lnTo>
                    <a:pt x="6196" y="64962"/>
                  </a:lnTo>
                  <a:lnTo>
                    <a:pt x="8495" y="122850"/>
                  </a:lnTo>
                  <a:lnTo>
                    <a:pt x="10346" y="175227"/>
                  </a:lnTo>
                  <a:lnTo>
                    <a:pt x="17739" y="225552"/>
                  </a:lnTo>
                  <a:lnTo>
                    <a:pt x="19991" y="2591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58716" y="2432872"/>
              <a:ext cx="251155" cy="220187"/>
            </a:xfrm>
            <a:custGeom>
              <a:avLst/>
              <a:gdLst/>
              <a:ahLst/>
              <a:cxnLst/>
              <a:rect l="0" t="0" r="0" b="0"/>
              <a:pathLst>
                <a:path w="251155" h="220187">
                  <a:moveTo>
                    <a:pt x="9878" y="73699"/>
                  </a:moveTo>
                  <a:lnTo>
                    <a:pt x="2642" y="101256"/>
                  </a:lnTo>
                  <a:lnTo>
                    <a:pt x="0" y="160598"/>
                  </a:lnTo>
                  <a:lnTo>
                    <a:pt x="1979" y="190700"/>
                  </a:lnTo>
                  <a:lnTo>
                    <a:pt x="10656" y="211877"/>
                  </a:lnTo>
                  <a:lnTo>
                    <a:pt x="17416" y="217291"/>
                  </a:lnTo>
                  <a:lnTo>
                    <a:pt x="25432" y="219730"/>
                  </a:lnTo>
                  <a:lnTo>
                    <a:pt x="34285" y="220186"/>
                  </a:lnTo>
                  <a:lnTo>
                    <a:pt x="50361" y="214454"/>
                  </a:lnTo>
                  <a:lnTo>
                    <a:pt x="79746" y="191710"/>
                  </a:lnTo>
                  <a:lnTo>
                    <a:pt x="95440" y="165987"/>
                  </a:lnTo>
                  <a:lnTo>
                    <a:pt x="101910" y="130550"/>
                  </a:lnTo>
                  <a:lnTo>
                    <a:pt x="103988" y="127977"/>
                  </a:lnTo>
                  <a:lnTo>
                    <a:pt x="106543" y="132111"/>
                  </a:lnTo>
                  <a:lnTo>
                    <a:pt x="124639" y="175185"/>
                  </a:lnTo>
                  <a:lnTo>
                    <a:pt x="149556" y="203855"/>
                  </a:lnTo>
                  <a:lnTo>
                    <a:pt x="172173" y="213435"/>
                  </a:lnTo>
                  <a:lnTo>
                    <a:pt x="184755" y="215989"/>
                  </a:lnTo>
                  <a:lnTo>
                    <a:pt x="195483" y="214183"/>
                  </a:lnTo>
                  <a:lnTo>
                    <a:pt x="213642" y="202817"/>
                  </a:lnTo>
                  <a:lnTo>
                    <a:pt x="237019" y="171098"/>
                  </a:lnTo>
                  <a:lnTo>
                    <a:pt x="247584" y="132064"/>
                  </a:lnTo>
                  <a:lnTo>
                    <a:pt x="251154" y="69717"/>
                  </a:lnTo>
                  <a:lnTo>
                    <a:pt x="250603" y="28976"/>
                  </a:lnTo>
                  <a:lnTo>
                    <a:pt x="24150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69919" y="2441730"/>
              <a:ext cx="204044" cy="233298"/>
            </a:xfrm>
            <a:custGeom>
              <a:avLst/>
              <a:gdLst/>
              <a:ahLst/>
              <a:cxnLst/>
              <a:rect l="0" t="0" r="0" b="0"/>
              <a:pathLst>
                <a:path w="204044" h="233298">
                  <a:moveTo>
                    <a:pt x="109287" y="170126"/>
                  </a:moveTo>
                  <a:lnTo>
                    <a:pt x="123941" y="114985"/>
                  </a:lnTo>
                  <a:lnTo>
                    <a:pt x="122856" y="77749"/>
                  </a:lnTo>
                  <a:lnTo>
                    <a:pt x="115127" y="44489"/>
                  </a:lnTo>
                  <a:lnTo>
                    <a:pt x="99839" y="17997"/>
                  </a:lnTo>
                  <a:lnTo>
                    <a:pt x="84030" y="5807"/>
                  </a:lnTo>
                  <a:lnTo>
                    <a:pt x="74901" y="919"/>
                  </a:lnTo>
                  <a:lnTo>
                    <a:pt x="66476" y="0"/>
                  </a:lnTo>
                  <a:lnTo>
                    <a:pt x="50875" y="5217"/>
                  </a:lnTo>
                  <a:lnTo>
                    <a:pt x="28939" y="21309"/>
                  </a:lnTo>
                  <a:lnTo>
                    <a:pt x="13209" y="46484"/>
                  </a:lnTo>
                  <a:lnTo>
                    <a:pt x="1140" y="76170"/>
                  </a:lnTo>
                  <a:lnTo>
                    <a:pt x="0" y="96782"/>
                  </a:lnTo>
                  <a:lnTo>
                    <a:pt x="8800" y="144200"/>
                  </a:lnTo>
                  <a:lnTo>
                    <a:pt x="24011" y="173623"/>
                  </a:lnTo>
                  <a:lnTo>
                    <a:pt x="32549" y="178307"/>
                  </a:lnTo>
                  <a:lnTo>
                    <a:pt x="54514" y="180391"/>
                  </a:lnTo>
                  <a:lnTo>
                    <a:pt x="64582" y="176970"/>
                  </a:lnTo>
                  <a:lnTo>
                    <a:pt x="82009" y="163809"/>
                  </a:lnTo>
                  <a:lnTo>
                    <a:pt x="99385" y="136669"/>
                  </a:lnTo>
                  <a:lnTo>
                    <a:pt x="108501" y="81586"/>
                  </a:lnTo>
                  <a:lnTo>
                    <a:pt x="114772" y="52645"/>
                  </a:lnTo>
                  <a:lnTo>
                    <a:pt x="114114" y="53201"/>
                  </a:lnTo>
                  <a:lnTo>
                    <a:pt x="112505" y="57081"/>
                  </a:lnTo>
                  <a:lnTo>
                    <a:pt x="121163" y="109631"/>
                  </a:lnTo>
                  <a:lnTo>
                    <a:pt x="139708" y="163636"/>
                  </a:lnTo>
                  <a:lnTo>
                    <a:pt x="172766" y="218795"/>
                  </a:lnTo>
                  <a:lnTo>
                    <a:pt x="179682" y="227138"/>
                  </a:lnTo>
                  <a:lnTo>
                    <a:pt x="185463" y="231531"/>
                  </a:lnTo>
                  <a:lnTo>
                    <a:pt x="190486" y="233290"/>
                  </a:lnTo>
                  <a:lnTo>
                    <a:pt x="204043" y="2332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84491" y="2474986"/>
              <a:ext cx="52643" cy="157929"/>
            </a:xfrm>
            <a:custGeom>
              <a:avLst/>
              <a:gdLst/>
              <a:ahLst/>
              <a:cxnLst/>
              <a:rect l="0" t="0" r="0" b="0"/>
              <a:pathLst>
                <a:path w="52643" h="157929">
                  <a:moveTo>
                    <a:pt x="0" y="0"/>
                  </a:moveTo>
                  <a:lnTo>
                    <a:pt x="5588" y="62093"/>
                  </a:lnTo>
                  <a:lnTo>
                    <a:pt x="24450" y="115672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63434" y="2432872"/>
              <a:ext cx="157928" cy="463255"/>
            </a:xfrm>
            <a:custGeom>
              <a:avLst/>
              <a:gdLst/>
              <a:ahLst/>
              <a:cxnLst/>
              <a:rect l="0" t="0" r="0" b="0"/>
              <a:pathLst>
                <a:path w="157928" h="463255">
                  <a:moveTo>
                    <a:pt x="157927" y="0"/>
                  </a:moveTo>
                  <a:lnTo>
                    <a:pt x="143272" y="58617"/>
                  </a:lnTo>
                  <a:lnTo>
                    <a:pt x="129729" y="118857"/>
                  </a:lnTo>
                  <a:lnTo>
                    <a:pt x="112287" y="177999"/>
                  </a:lnTo>
                  <a:lnTo>
                    <a:pt x="86421" y="231497"/>
                  </a:lnTo>
                  <a:lnTo>
                    <a:pt x="65799" y="286592"/>
                  </a:lnTo>
                  <a:lnTo>
                    <a:pt x="41246" y="346166"/>
                  </a:lnTo>
                  <a:lnTo>
                    <a:pt x="19455" y="40334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83958" y="2425270"/>
              <a:ext cx="153612" cy="205143"/>
            </a:xfrm>
            <a:custGeom>
              <a:avLst/>
              <a:gdLst/>
              <a:ahLst/>
              <a:cxnLst/>
              <a:rect l="0" t="0" r="0" b="0"/>
              <a:pathLst>
                <a:path w="153612" h="205143">
                  <a:moveTo>
                    <a:pt x="137445" y="18130"/>
                  </a:moveTo>
                  <a:lnTo>
                    <a:pt x="120677" y="6952"/>
                  </a:lnTo>
                  <a:lnTo>
                    <a:pt x="87893" y="0"/>
                  </a:lnTo>
                  <a:lnTo>
                    <a:pt x="65119" y="4613"/>
                  </a:lnTo>
                  <a:lnTo>
                    <a:pt x="35686" y="20364"/>
                  </a:lnTo>
                  <a:lnTo>
                    <a:pt x="12147" y="42969"/>
                  </a:lnTo>
                  <a:lnTo>
                    <a:pt x="4780" y="52237"/>
                  </a:lnTo>
                  <a:lnTo>
                    <a:pt x="1038" y="61925"/>
                  </a:lnTo>
                  <a:lnTo>
                    <a:pt x="0" y="82048"/>
                  </a:lnTo>
                  <a:lnTo>
                    <a:pt x="3701" y="89988"/>
                  </a:lnTo>
                  <a:lnTo>
                    <a:pt x="17171" y="101930"/>
                  </a:lnTo>
                  <a:lnTo>
                    <a:pt x="25677" y="104412"/>
                  </a:lnTo>
                  <a:lnTo>
                    <a:pt x="80395" y="108449"/>
                  </a:lnTo>
                  <a:lnTo>
                    <a:pt x="124876" y="121586"/>
                  </a:lnTo>
                  <a:lnTo>
                    <a:pt x="141997" y="132741"/>
                  </a:lnTo>
                  <a:lnTo>
                    <a:pt x="147499" y="141331"/>
                  </a:lnTo>
                  <a:lnTo>
                    <a:pt x="153611" y="163353"/>
                  </a:lnTo>
                  <a:lnTo>
                    <a:pt x="151732" y="172267"/>
                  </a:lnTo>
                  <a:lnTo>
                    <a:pt x="146970" y="179380"/>
                  </a:lnTo>
                  <a:lnTo>
                    <a:pt x="132319" y="190403"/>
                  </a:lnTo>
                  <a:lnTo>
                    <a:pt x="114109" y="199201"/>
                  </a:lnTo>
                  <a:lnTo>
                    <a:pt x="78537" y="205142"/>
                  </a:lnTo>
                  <a:lnTo>
                    <a:pt x="43951" y="201313"/>
                  </a:lnTo>
                  <a:lnTo>
                    <a:pt x="11103" y="186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26729" y="248551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3119" y="12042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16200" y="23591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00428" y="2443254"/>
              <a:ext cx="157929" cy="179132"/>
            </a:xfrm>
            <a:custGeom>
              <a:avLst/>
              <a:gdLst/>
              <a:ahLst/>
              <a:cxnLst/>
              <a:rect l="0" t="0" r="0" b="0"/>
              <a:pathLst>
                <a:path w="157929" h="179132">
                  <a:moveTo>
                    <a:pt x="0" y="63317"/>
                  </a:moveTo>
                  <a:lnTo>
                    <a:pt x="17959" y="117193"/>
                  </a:lnTo>
                  <a:lnTo>
                    <a:pt x="28547" y="161437"/>
                  </a:lnTo>
                  <a:lnTo>
                    <a:pt x="29065" y="178286"/>
                  </a:lnTo>
                  <a:lnTo>
                    <a:pt x="27566" y="176228"/>
                  </a:lnTo>
                  <a:lnTo>
                    <a:pt x="10176" y="116976"/>
                  </a:lnTo>
                  <a:lnTo>
                    <a:pt x="3016" y="78436"/>
                  </a:lnTo>
                  <a:lnTo>
                    <a:pt x="3680" y="48980"/>
                  </a:lnTo>
                  <a:lnTo>
                    <a:pt x="11775" y="24190"/>
                  </a:lnTo>
                  <a:lnTo>
                    <a:pt x="26291" y="7713"/>
                  </a:lnTo>
                  <a:lnTo>
                    <a:pt x="35075" y="1681"/>
                  </a:lnTo>
                  <a:lnTo>
                    <a:pt x="44440" y="0"/>
                  </a:lnTo>
                  <a:lnTo>
                    <a:pt x="64205" y="4371"/>
                  </a:lnTo>
                  <a:lnTo>
                    <a:pt x="89474" y="19985"/>
                  </a:lnTo>
                  <a:lnTo>
                    <a:pt x="111779" y="39430"/>
                  </a:lnTo>
                  <a:lnTo>
                    <a:pt x="127617" y="65598"/>
                  </a:lnTo>
                  <a:lnTo>
                    <a:pt x="147105" y="119380"/>
                  </a:lnTo>
                  <a:lnTo>
                    <a:pt x="157928" y="179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77126" y="2428959"/>
              <a:ext cx="181272" cy="185976"/>
            </a:xfrm>
            <a:custGeom>
              <a:avLst/>
              <a:gdLst/>
              <a:ahLst/>
              <a:cxnLst/>
              <a:rect l="0" t="0" r="0" b="0"/>
              <a:pathLst>
                <a:path w="181272" h="185976">
                  <a:moveTo>
                    <a:pt x="128629" y="24970"/>
                  </a:moveTo>
                  <a:lnTo>
                    <a:pt x="110648" y="9329"/>
                  </a:lnTo>
                  <a:lnTo>
                    <a:pt x="93732" y="1251"/>
                  </a:lnTo>
                  <a:lnTo>
                    <a:pt x="71395" y="0"/>
                  </a:lnTo>
                  <a:lnTo>
                    <a:pt x="47039" y="4514"/>
                  </a:lnTo>
                  <a:lnTo>
                    <a:pt x="24516" y="14319"/>
                  </a:lnTo>
                  <a:lnTo>
                    <a:pt x="9047" y="29595"/>
                  </a:lnTo>
                  <a:lnTo>
                    <a:pt x="3284" y="38582"/>
                  </a:lnTo>
                  <a:lnTo>
                    <a:pt x="0" y="61045"/>
                  </a:lnTo>
                  <a:lnTo>
                    <a:pt x="10391" y="118931"/>
                  </a:lnTo>
                  <a:lnTo>
                    <a:pt x="21325" y="149907"/>
                  </a:lnTo>
                  <a:lnTo>
                    <a:pt x="32585" y="166675"/>
                  </a:lnTo>
                  <a:lnTo>
                    <a:pt x="48508" y="178807"/>
                  </a:lnTo>
                  <a:lnTo>
                    <a:pt x="57667" y="183680"/>
                  </a:lnTo>
                  <a:lnTo>
                    <a:pt x="80323" y="185975"/>
                  </a:lnTo>
                  <a:lnTo>
                    <a:pt x="104820" y="181926"/>
                  </a:lnTo>
                  <a:lnTo>
                    <a:pt x="137172" y="166492"/>
                  </a:lnTo>
                  <a:lnTo>
                    <a:pt x="181271" y="1302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58397" y="2190717"/>
              <a:ext cx="73701" cy="410612"/>
            </a:xfrm>
            <a:custGeom>
              <a:avLst/>
              <a:gdLst/>
              <a:ahLst/>
              <a:cxnLst/>
              <a:rect l="0" t="0" r="0" b="0"/>
              <a:pathLst>
                <a:path w="73701" h="410612">
                  <a:moveTo>
                    <a:pt x="0" y="0"/>
                  </a:moveTo>
                  <a:lnTo>
                    <a:pt x="9066" y="58616"/>
                  </a:lnTo>
                  <a:lnTo>
                    <a:pt x="21789" y="115213"/>
                  </a:lnTo>
                  <a:lnTo>
                    <a:pt x="35240" y="174576"/>
                  </a:lnTo>
                  <a:lnTo>
                    <a:pt x="45666" y="227851"/>
                  </a:lnTo>
                  <a:lnTo>
                    <a:pt x="56165" y="280680"/>
                  </a:lnTo>
                  <a:lnTo>
                    <a:pt x="66684" y="333378"/>
                  </a:lnTo>
                  <a:lnTo>
                    <a:pt x="72314" y="390502"/>
                  </a:lnTo>
                  <a:lnTo>
                    <a:pt x="7370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06446" y="2422344"/>
              <a:ext cx="132324" cy="201627"/>
            </a:xfrm>
            <a:custGeom>
              <a:avLst/>
              <a:gdLst/>
              <a:ahLst/>
              <a:cxnLst/>
              <a:rect l="0" t="0" r="0" b="0"/>
              <a:pathLst>
                <a:path w="132324" h="201627">
                  <a:moveTo>
                    <a:pt x="9879" y="21056"/>
                  </a:moveTo>
                  <a:lnTo>
                    <a:pt x="2643" y="48612"/>
                  </a:lnTo>
                  <a:lnTo>
                    <a:pt x="0" y="104835"/>
                  </a:lnTo>
                  <a:lnTo>
                    <a:pt x="5067" y="155758"/>
                  </a:lnTo>
                  <a:lnTo>
                    <a:pt x="17098" y="174901"/>
                  </a:lnTo>
                  <a:lnTo>
                    <a:pt x="34145" y="190037"/>
                  </a:lnTo>
                  <a:lnTo>
                    <a:pt x="53419" y="200664"/>
                  </a:lnTo>
                  <a:lnTo>
                    <a:pt x="63472" y="201626"/>
                  </a:lnTo>
                  <a:lnTo>
                    <a:pt x="84001" y="196456"/>
                  </a:lnTo>
                  <a:lnTo>
                    <a:pt x="98584" y="183240"/>
                  </a:lnTo>
                  <a:lnTo>
                    <a:pt x="123067" y="140570"/>
                  </a:lnTo>
                  <a:lnTo>
                    <a:pt x="132323" y="100791"/>
                  </a:lnTo>
                  <a:lnTo>
                    <a:pt x="124255" y="39789"/>
                  </a:lnTo>
                  <a:lnTo>
                    <a:pt x="1151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21021" y="2167403"/>
              <a:ext cx="290585" cy="454605"/>
            </a:xfrm>
            <a:custGeom>
              <a:avLst/>
              <a:gdLst/>
              <a:ahLst/>
              <a:cxnLst/>
              <a:rect l="0" t="0" r="0" b="0"/>
              <a:pathLst>
                <a:path w="290585" h="454605">
                  <a:moveTo>
                    <a:pt x="69044" y="360226"/>
                  </a:moveTo>
                  <a:lnTo>
                    <a:pt x="66705" y="321708"/>
                  </a:lnTo>
                  <a:lnTo>
                    <a:pt x="57866" y="303722"/>
                  </a:lnTo>
                  <a:lnTo>
                    <a:pt x="49894" y="299160"/>
                  </a:lnTo>
                  <a:lnTo>
                    <a:pt x="28558" y="297210"/>
                  </a:lnTo>
                  <a:lnTo>
                    <a:pt x="19826" y="300668"/>
                  </a:lnTo>
                  <a:lnTo>
                    <a:pt x="7006" y="313868"/>
                  </a:lnTo>
                  <a:lnTo>
                    <a:pt x="527" y="337672"/>
                  </a:lnTo>
                  <a:lnTo>
                    <a:pt x="0" y="377719"/>
                  </a:lnTo>
                  <a:lnTo>
                    <a:pt x="10302" y="428282"/>
                  </a:lnTo>
                  <a:lnTo>
                    <a:pt x="15845" y="438352"/>
                  </a:lnTo>
                  <a:lnTo>
                    <a:pt x="31362" y="452660"/>
                  </a:lnTo>
                  <a:lnTo>
                    <a:pt x="39244" y="454604"/>
                  </a:lnTo>
                  <a:lnTo>
                    <a:pt x="46837" y="453560"/>
                  </a:lnTo>
                  <a:lnTo>
                    <a:pt x="54240" y="450525"/>
                  </a:lnTo>
                  <a:lnTo>
                    <a:pt x="65584" y="437793"/>
                  </a:lnTo>
                  <a:lnTo>
                    <a:pt x="93372" y="382528"/>
                  </a:lnTo>
                  <a:lnTo>
                    <a:pt x="110418" y="321954"/>
                  </a:lnTo>
                  <a:lnTo>
                    <a:pt x="118348" y="263488"/>
                  </a:lnTo>
                  <a:lnTo>
                    <a:pt x="120698" y="201711"/>
                  </a:lnTo>
                  <a:lnTo>
                    <a:pt x="121394" y="142073"/>
                  </a:lnTo>
                  <a:lnTo>
                    <a:pt x="116040" y="80697"/>
                  </a:lnTo>
                  <a:lnTo>
                    <a:pt x="103717" y="27543"/>
                  </a:lnTo>
                  <a:lnTo>
                    <a:pt x="96933" y="4136"/>
                  </a:lnTo>
                  <a:lnTo>
                    <a:pt x="93486" y="0"/>
                  </a:lnTo>
                  <a:lnTo>
                    <a:pt x="90018" y="753"/>
                  </a:lnTo>
                  <a:lnTo>
                    <a:pt x="86536" y="4763"/>
                  </a:lnTo>
                  <a:lnTo>
                    <a:pt x="80948" y="54398"/>
                  </a:lnTo>
                  <a:lnTo>
                    <a:pt x="79980" y="110512"/>
                  </a:lnTo>
                  <a:lnTo>
                    <a:pt x="80863" y="168083"/>
                  </a:lnTo>
                  <a:lnTo>
                    <a:pt x="86844" y="213607"/>
                  </a:lnTo>
                  <a:lnTo>
                    <a:pt x="90307" y="274539"/>
                  </a:lnTo>
                  <a:lnTo>
                    <a:pt x="98221" y="329508"/>
                  </a:lnTo>
                  <a:lnTo>
                    <a:pt x="109145" y="373611"/>
                  </a:lnTo>
                  <a:lnTo>
                    <a:pt x="120402" y="393860"/>
                  </a:lnTo>
                  <a:lnTo>
                    <a:pt x="124340" y="395517"/>
                  </a:lnTo>
                  <a:lnTo>
                    <a:pt x="126966" y="391942"/>
                  </a:lnTo>
                  <a:lnTo>
                    <a:pt x="136767" y="358172"/>
                  </a:lnTo>
                  <a:lnTo>
                    <a:pt x="149446" y="341375"/>
                  </a:lnTo>
                  <a:lnTo>
                    <a:pt x="157741" y="333621"/>
                  </a:lnTo>
                  <a:lnTo>
                    <a:pt x="179435" y="325004"/>
                  </a:lnTo>
                  <a:lnTo>
                    <a:pt x="242852" y="316680"/>
                  </a:lnTo>
                  <a:lnTo>
                    <a:pt x="270022" y="301569"/>
                  </a:lnTo>
                  <a:lnTo>
                    <a:pt x="285489" y="288923"/>
                  </a:lnTo>
                  <a:lnTo>
                    <a:pt x="289381" y="281105"/>
                  </a:lnTo>
                  <a:lnTo>
                    <a:pt x="290584" y="263059"/>
                  </a:lnTo>
                  <a:lnTo>
                    <a:pt x="284100" y="246461"/>
                  </a:lnTo>
                  <a:lnTo>
                    <a:pt x="279095" y="238759"/>
                  </a:lnTo>
                  <a:lnTo>
                    <a:pt x="264176" y="227081"/>
                  </a:lnTo>
                  <a:lnTo>
                    <a:pt x="255284" y="222330"/>
                  </a:lnTo>
                  <a:lnTo>
                    <a:pt x="236046" y="220170"/>
                  </a:lnTo>
                  <a:lnTo>
                    <a:pt x="216966" y="224279"/>
                  </a:lnTo>
                  <a:lnTo>
                    <a:pt x="185655" y="245981"/>
                  </a:lnTo>
                  <a:lnTo>
                    <a:pt x="178370" y="252477"/>
                  </a:lnTo>
                  <a:lnTo>
                    <a:pt x="162529" y="283976"/>
                  </a:lnTo>
                  <a:lnTo>
                    <a:pt x="156015" y="328534"/>
                  </a:lnTo>
                  <a:lnTo>
                    <a:pt x="162220" y="386418"/>
                  </a:lnTo>
                  <a:lnTo>
                    <a:pt x="168167" y="410471"/>
                  </a:lnTo>
                  <a:lnTo>
                    <a:pt x="173731" y="419459"/>
                  </a:lnTo>
                  <a:lnTo>
                    <a:pt x="189271" y="432565"/>
                  </a:lnTo>
                  <a:lnTo>
                    <a:pt x="217752" y="446520"/>
                  </a:lnTo>
                  <a:lnTo>
                    <a:pt x="238081" y="448102"/>
                  </a:lnTo>
                  <a:lnTo>
                    <a:pt x="279614" y="4444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18231" y="3053970"/>
              <a:ext cx="187359" cy="273774"/>
            </a:xfrm>
            <a:custGeom>
              <a:avLst/>
              <a:gdLst/>
              <a:ahLst/>
              <a:cxnLst/>
              <a:rect l="0" t="0" r="0" b="0"/>
              <a:pathLst>
                <a:path w="187359" h="273774">
                  <a:moveTo>
                    <a:pt x="134715" y="115897"/>
                  </a:moveTo>
                  <a:lnTo>
                    <a:pt x="126382" y="78419"/>
                  </a:lnTo>
                  <a:lnTo>
                    <a:pt x="119031" y="32585"/>
                  </a:lnTo>
                  <a:lnTo>
                    <a:pt x="104072" y="5944"/>
                  </a:lnTo>
                  <a:lnTo>
                    <a:pt x="95570" y="1651"/>
                  </a:lnTo>
                  <a:lnTo>
                    <a:pt x="73644" y="0"/>
                  </a:lnTo>
                  <a:lnTo>
                    <a:pt x="63585" y="3537"/>
                  </a:lnTo>
                  <a:lnTo>
                    <a:pt x="46169" y="16826"/>
                  </a:lnTo>
                  <a:lnTo>
                    <a:pt x="28801" y="44039"/>
                  </a:lnTo>
                  <a:lnTo>
                    <a:pt x="8753" y="98202"/>
                  </a:lnTo>
                  <a:lnTo>
                    <a:pt x="0" y="157245"/>
                  </a:lnTo>
                  <a:lnTo>
                    <a:pt x="6676" y="215658"/>
                  </a:lnTo>
                  <a:lnTo>
                    <a:pt x="17099" y="249961"/>
                  </a:lnTo>
                  <a:lnTo>
                    <a:pt x="28240" y="267508"/>
                  </a:lnTo>
                  <a:lnTo>
                    <a:pt x="35655" y="271953"/>
                  </a:lnTo>
                  <a:lnTo>
                    <a:pt x="53254" y="273773"/>
                  </a:lnTo>
                  <a:lnTo>
                    <a:pt x="61691" y="270280"/>
                  </a:lnTo>
                  <a:lnTo>
                    <a:pt x="77304" y="257041"/>
                  </a:lnTo>
                  <a:lnTo>
                    <a:pt x="93658" y="229857"/>
                  </a:lnTo>
                  <a:lnTo>
                    <a:pt x="108494" y="188061"/>
                  </a:lnTo>
                  <a:lnTo>
                    <a:pt x="118567" y="127841"/>
                  </a:lnTo>
                  <a:lnTo>
                    <a:pt x="120441" y="125029"/>
                  </a:lnTo>
                  <a:lnTo>
                    <a:pt x="121690" y="127835"/>
                  </a:lnTo>
                  <a:lnTo>
                    <a:pt x="138695" y="190295"/>
                  </a:lnTo>
                  <a:lnTo>
                    <a:pt x="153526" y="230679"/>
                  </a:lnTo>
                  <a:lnTo>
                    <a:pt x="170054" y="252592"/>
                  </a:lnTo>
                  <a:lnTo>
                    <a:pt x="187358" y="2632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12379" y="2875069"/>
              <a:ext cx="9066" cy="452726"/>
            </a:xfrm>
            <a:custGeom>
              <a:avLst/>
              <a:gdLst/>
              <a:ahLst/>
              <a:cxnLst/>
              <a:rect l="0" t="0" r="0" b="0"/>
              <a:pathLst>
                <a:path w="9066" h="452726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063" y="152692"/>
                  </a:lnTo>
                  <a:lnTo>
                    <a:pt x="8175" y="197714"/>
                  </a:lnTo>
                  <a:lnTo>
                    <a:pt x="8801" y="260183"/>
                  </a:lnTo>
                  <a:lnTo>
                    <a:pt x="8987" y="310538"/>
                  </a:lnTo>
                  <a:lnTo>
                    <a:pt x="9042" y="360813"/>
                  </a:lnTo>
                  <a:lnTo>
                    <a:pt x="9060" y="417195"/>
                  </a:lnTo>
                  <a:lnTo>
                    <a:pt x="9065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41703" y="2980354"/>
              <a:ext cx="116613" cy="305327"/>
            </a:xfrm>
            <a:custGeom>
              <a:avLst/>
              <a:gdLst/>
              <a:ahLst/>
              <a:cxnLst/>
              <a:rect l="0" t="0" r="0" b="0"/>
              <a:pathLst>
                <a:path w="116613" h="305327">
                  <a:moveTo>
                    <a:pt x="95554" y="0"/>
                  </a:moveTo>
                  <a:lnTo>
                    <a:pt x="76426" y="61110"/>
                  </a:lnTo>
                  <a:lnTo>
                    <a:pt x="52435" y="101759"/>
                  </a:lnTo>
                  <a:lnTo>
                    <a:pt x="4249" y="154212"/>
                  </a:lnTo>
                  <a:lnTo>
                    <a:pt x="759" y="162469"/>
                  </a:lnTo>
                  <a:lnTo>
                    <a:pt x="0" y="181003"/>
                  </a:lnTo>
                  <a:lnTo>
                    <a:pt x="6683" y="197819"/>
                  </a:lnTo>
                  <a:lnTo>
                    <a:pt x="18621" y="213092"/>
                  </a:lnTo>
                  <a:lnTo>
                    <a:pt x="42733" y="236014"/>
                  </a:lnTo>
                  <a:lnTo>
                    <a:pt x="72120" y="279258"/>
                  </a:lnTo>
                  <a:lnTo>
                    <a:pt x="116612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79371" y="3074834"/>
              <a:ext cx="148058" cy="229020"/>
            </a:xfrm>
            <a:custGeom>
              <a:avLst/>
              <a:gdLst/>
              <a:ahLst/>
              <a:cxnLst/>
              <a:rect l="0" t="0" r="0" b="0"/>
              <a:pathLst>
                <a:path w="148058" h="229020">
                  <a:moveTo>
                    <a:pt x="0" y="95033"/>
                  </a:moveTo>
                  <a:lnTo>
                    <a:pt x="58618" y="95033"/>
                  </a:lnTo>
                  <a:lnTo>
                    <a:pt x="115214" y="83580"/>
                  </a:lnTo>
                  <a:lnTo>
                    <a:pt x="125942" y="80379"/>
                  </a:lnTo>
                  <a:lnTo>
                    <a:pt x="134264" y="74735"/>
                  </a:lnTo>
                  <a:lnTo>
                    <a:pt x="146631" y="59106"/>
                  </a:lnTo>
                  <a:lnTo>
                    <a:pt x="148057" y="50024"/>
                  </a:lnTo>
                  <a:lnTo>
                    <a:pt x="143403" y="30576"/>
                  </a:lnTo>
                  <a:lnTo>
                    <a:pt x="130415" y="13353"/>
                  </a:lnTo>
                  <a:lnTo>
                    <a:pt x="122039" y="5485"/>
                  </a:lnTo>
                  <a:lnTo>
                    <a:pt x="111775" y="1409"/>
                  </a:lnTo>
                  <a:lnTo>
                    <a:pt x="87892" y="0"/>
                  </a:lnTo>
                  <a:lnTo>
                    <a:pt x="53729" y="11373"/>
                  </a:lnTo>
                  <a:lnTo>
                    <a:pt x="26968" y="35150"/>
                  </a:lnTo>
                  <a:lnTo>
                    <a:pt x="17835" y="60619"/>
                  </a:lnTo>
                  <a:lnTo>
                    <a:pt x="14945" y="89097"/>
                  </a:lnTo>
                  <a:lnTo>
                    <a:pt x="25611" y="146894"/>
                  </a:lnTo>
                  <a:lnTo>
                    <a:pt x="47217" y="188465"/>
                  </a:lnTo>
                  <a:lnTo>
                    <a:pt x="60370" y="205189"/>
                  </a:lnTo>
                  <a:lnTo>
                    <a:pt x="86518" y="222168"/>
                  </a:lnTo>
                  <a:lnTo>
                    <a:pt x="122081" y="229019"/>
                  </a:lnTo>
                  <a:lnTo>
                    <a:pt x="136147" y="227502"/>
                  </a:lnTo>
                  <a:lnTo>
                    <a:pt x="147399" y="2213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79413" y="3127753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4572" y="42691"/>
                  </a:lnTo>
                  <a:lnTo>
                    <a:pt x="52997" y="97002"/>
                  </a:lnTo>
                  <a:lnTo>
                    <a:pt x="65669" y="113302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37299" y="3075110"/>
              <a:ext cx="210571" cy="494841"/>
            </a:xfrm>
            <a:custGeom>
              <a:avLst/>
              <a:gdLst/>
              <a:ahLst/>
              <a:cxnLst/>
              <a:rect l="0" t="0" r="0" b="0"/>
              <a:pathLst>
                <a:path w="210571" h="494841">
                  <a:moveTo>
                    <a:pt x="210570" y="0"/>
                  </a:moveTo>
                  <a:lnTo>
                    <a:pt x="185376" y="53875"/>
                  </a:lnTo>
                  <a:lnTo>
                    <a:pt x="159737" y="116626"/>
                  </a:lnTo>
                  <a:lnTo>
                    <a:pt x="139877" y="166227"/>
                  </a:lnTo>
                  <a:lnTo>
                    <a:pt x="120610" y="218579"/>
                  </a:lnTo>
                  <a:lnTo>
                    <a:pt x="96355" y="273409"/>
                  </a:lnTo>
                  <a:lnTo>
                    <a:pt x="70638" y="336883"/>
                  </a:lnTo>
                  <a:lnTo>
                    <a:pt x="49582" y="395790"/>
                  </a:lnTo>
                  <a:lnTo>
                    <a:pt x="23961" y="449798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05944" y="2925708"/>
              <a:ext cx="393706" cy="370502"/>
            </a:xfrm>
            <a:custGeom>
              <a:avLst/>
              <a:gdLst/>
              <a:ahLst/>
              <a:cxnLst/>
              <a:rect l="0" t="0" r="0" b="0"/>
              <a:pathLst>
                <a:path w="393706" h="370502">
                  <a:moveTo>
                    <a:pt x="63023" y="370501"/>
                  </a:moveTo>
                  <a:lnTo>
                    <a:pt x="80981" y="314286"/>
                  </a:lnTo>
                  <a:lnTo>
                    <a:pt x="94690" y="252595"/>
                  </a:lnTo>
                  <a:lnTo>
                    <a:pt x="105161" y="201425"/>
                  </a:lnTo>
                  <a:lnTo>
                    <a:pt x="115673" y="149219"/>
                  </a:lnTo>
                  <a:lnTo>
                    <a:pt x="123076" y="99825"/>
                  </a:lnTo>
                  <a:lnTo>
                    <a:pt x="131167" y="41213"/>
                  </a:lnTo>
                  <a:lnTo>
                    <a:pt x="146255" y="4262"/>
                  </a:lnTo>
                  <a:lnTo>
                    <a:pt x="152436" y="0"/>
                  </a:lnTo>
                  <a:lnTo>
                    <a:pt x="158896" y="668"/>
                  </a:lnTo>
                  <a:lnTo>
                    <a:pt x="165543" y="4622"/>
                  </a:lnTo>
                  <a:lnTo>
                    <a:pt x="186076" y="32545"/>
                  </a:lnTo>
                  <a:lnTo>
                    <a:pt x="215145" y="92307"/>
                  </a:lnTo>
                  <a:lnTo>
                    <a:pt x="247230" y="154199"/>
                  </a:lnTo>
                  <a:lnTo>
                    <a:pt x="276620" y="211819"/>
                  </a:lnTo>
                  <a:lnTo>
                    <a:pt x="303223" y="270706"/>
                  </a:lnTo>
                  <a:lnTo>
                    <a:pt x="317598" y="305837"/>
                  </a:lnTo>
                  <a:lnTo>
                    <a:pt x="315798" y="312184"/>
                  </a:lnTo>
                  <a:lnTo>
                    <a:pt x="309918" y="315245"/>
                  </a:lnTo>
                  <a:lnTo>
                    <a:pt x="301320" y="316116"/>
                  </a:lnTo>
                  <a:lnTo>
                    <a:pt x="282407" y="310845"/>
                  </a:lnTo>
                  <a:lnTo>
                    <a:pt x="224017" y="281840"/>
                  </a:lnTo>
                  <a:lnTo>
                    <a:pt x="173203" y="254505"/>
                  </a:lnTo>
                  <a:lnTo>
                    <a:pt x="118712" y="232164"/>
                  </a:lnTo>
                  <a:lnTo>
                    <a:pt x="65748" y="209251"/>
                  </a:lnTo>
                  <a:lnTo>
                    <a:pt x="13346" y="192247"/>
                  </a:lnTo>
                  <a:lnTo>
                    <a:pt x="1829" y="188494"/>
                  </a:lnTo>
                  <a:lnTo>
                    <a:pt x="0" y="185992"/>
                  </a:lnTo>
                  <a:lnTo>
                    <a:pt x="61530" y="173022"/>
                  </a:lnTo>
                  <a:lnTo>
                    <a:pt x="124380" y="156297"/>
                  </a:lnTo>
                  <a:lnTo>
                    <a:pt x="182421" y="142359"/>
                  </a:lnTo>
                  <a:lnTo>
                    <a:pt x="236347" y="128340"/>
                  </a:lnTo>
                  <a:lnTo>
                    <a:pt x="285564" y="117815"/>
                  </a:lnTo>
                  <a:lnTo>
                    <a:pt x="349007" y="98189"/>
                  </a:lnTo>
                  <a:lnTo>
                    <a:pt x="386795" y="84185"/>
                  </a:lnTo>
                  <a:lnTo>
                    <a:pt x="392344" y="83697"/>
                  </a:lnTo>
                  <a:lnTo>
                    <a:pt x="393705" y="85712"/>
                  </a:lnTo>
                  <a:lnTo>
                    <a:pt x="392272" y="89394"/>
                  </a:lnTo>
                  <a:lnTo>
                    <a:pt x="334530" y="147886"/>
                  </a:lnTo>
                  <a:lnTo>
                    <a:pt x="274917" y="196256"/>
                  </a:lnTo>
                  <a:lnTo>
                    <a:pt x="215912" y="241663"/>
                  </a:lnTo>
                  <a:lnTo>
                    <a:pt x="187872" y="261357"/>
                  </a:lnTo>
                  <a:lnTo>
                    <a:pt x="160457" y="277720"/>
                  </a:lnTo>
                  <a:lnTo>
                    <a:pt x="115666" y="3073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2626535" y="884393"/>
            <a:ext cx="152989" cy="195217"/>
          </a:xfrm>
          <a:custGeom>
            <a:avLst/>
            <a:gdLst/>
            <a:ahLst/>
            <a:cxnLst/>
            <a:rect l="0" t="0" r="0" b="0"/>
            <a:pathLst>
              <a:path w="152989" h="195217">
                <a:moveTo>
                  <a:pt x="5589" y="115814"/>
                </a:moveTo>
                <a:lnTo>
                  <a:pt x="0" y="132581"/>
                </a:lnTo>
                <a:lnTo>
                  <a:pt x="375" y="150172"/>
                </a:lnTo>
                <a:lnTo>
                  <a:pt x="10148" y="190061"/>
                </a:lnTo>
                <a:lnTo>
                  <a:pt x="14478" y="194558"/>
                </a:lnTo>
                <a:lnTo>
                  <a:pt x="19704" y="195216"/>
                </a:lnTo>
                <a:lnTo>
                  <a:pt x="25527" y="193315"/>
                </a:lnTo>
                <a:lnTo>
                  <a:pt x="35118" y="181844"/>
                </a:lnTo>
                <a:lnTo>
                  <a:pt x="69504" y="122549"/>
                </a:lnTo>
                <a:lnTo>
                  <a:pt x="96983" y="69441"/>
                </a:lnTo>
                <a:lnTo>
                  <a:pt x="146755" y="6758"/>
                </a:lnTo>
                <a:lnTo>
                  <a:pt x="15298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689291" y="915979"/>
            <a:ext cx="142461" cy="132696"/>
          </a:xfrm>
          <a:custGeom>
            <a:avLst/>
            <a:gdLst/>
            <a:ahLst/>
            <a:cxnLst/>
            <a:rect l="0" t="0" r="0" b="0"/>
            <a:pathLst>
              <a:path w="142461" h="132696">
                <a:moveTo>
                  <a:pt x="5589" y="63171"/>
                </a:moveTo>
                <a:lnTo>
                  <a:pt x="0" y="79938"/>
                </a:lnTo>
                <a:lnTo>
                  <a:pt x="693" y="87217"/>
                </a:lnTo>
                <a:lnTo>
                  <a:pt x="19214" y="128353"/>
                </a:lnTo>
                <a:lnTo>
                  <a:pt x="25201" y="132362"/>
                </a:lnTo>
                <a:lnTo>
                  <a:pt x="32702" y="132695"/>
                </a:lnTo>
                <a:lnTo>
                  <a:pt x="41212" y="130577"/>
                </a:lnTo>
                <a:lnTo>
                  <a:pt x="48055" y="125656"/>
                </a:lnTo>
                <a:lnTo>
                  <a:pt x="90351" y="65634"/>
                </a:lnTo>
                <a:lnTo>
                  <a:pt x="128859" y="16059"/>
                </a:lnTo>
                <a:lnTo>
                  <a:pt x="14246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1695088" y="768580"/>
            <a:ext cx="252685" cy="208091"/>
          </a:xfrm>
          <a:custGeom>
            <a:avLst/>
            <a:gdLst/>
            <a:ahLst/>
            <a:cxnLst/>
            <a:rect l="0" t="0" r="0" b="0"/>
            <a:pathLst>
              <a:path w="252685" h="208091">
                <a:moveTo>
                  <a:pt x="0" y="126342"/>
                </a:moveTo>
                <a:lnTo>
                  <a:pt x="14572" y="169033"/>
                </a:lnTo>
                <a:lnTo>
                  <a:pt x="39403" y="205095"/>
                </a:lnTo>
                <a:lnTo>
                  <a:pt x="46156" y="208090"/>
                </a:lnTo>
                <a:lnTo>
                  <a:pt x="52997" y="207746"/>
                </a:lnTo>
                <a:lnTo>
                  <a:pt x="59898" y="205178"/>
                </a:lnTo>
                <a:lnTo>
                  <a:pt x="70685" y="189846"/>
                </a:lnTo>
                <a:lnTo>
                  <a:pt x="105944" y="126371"/>
                </a:lnTo>
                <a:lnTo>
                  <a:pt x="150576" y="68387"/>
                </a:lnTo>
                <a:lnTo>
                  <a:pt x="171038" y="45602"/>
                </a:lnTo>
                <a:lnTo>
                  <a:pt x="219182" y="15030"/>
                </a:lnTo>
                <a:lnTo>
                  <a:pt x="25268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4916808" y="831751"/>
            <a:ext cx="189514" cy="194373"/>
          </a:xfrm>
          <a:custGeom>
            <a:avLst/>
            <a:gdLst/>
            <a:ahLst/>
            <a:cxnLst/>
            <a:rect l="0" t="0" r="0" b="0"/>
            <a:pathLst>
              <a:path w="189514" h="194373">
                <a:moveTo>
                  <a:pt x="0" y="94756"/>
                </a:moveTo>
                <a:lnTo>
                  <a:pt x="5589" y="153373"/>
                </a:lnTo>
                <a:lnTo>
                  <a:pt x="14654" y="188163"/>
                </a:lnTo>
                <a:lnTo>
                  <a:pt x="19128" y="193293"/>
                </a:lnTo>
                <a:lnTo>
                  <a:pt x="24451" y="194372"/>
                </a:lnTo>
                <a:lnTo>
                  <a:pt x="30338" y="192752"/>
                </a:lnTo>
                <a:lnTo>
                  <a:pt x="49803" y="179294"/>
                </a:lnTo>
                <a:lnTo>
                  <a:pt x="77341" y="135805"/>
                </a:lnTo>
                <a:lnTo>
                  <a:pt x="108431" y="75222"/>
                </a:lnTo>
                <a:lnTo>
                  <a:pt x="140922" y="35156"/>
                </a:lnTo>
                <a:lnTo>
                  <a:pt x="170826" y="10417"/>
                </a:lnTo>
                <a:lnTo>
                  <a:pt x="18951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5885430" y="873865"/>
            <a:ext cx="178985" cy="223367"/>
          </a:xfrm>
          <a:custGeom>
            <a:avLst/>
            <a:gdLst/>
            <a:ahLst/>
            <a:cxnLst/>
            <a:rect l="0" t="0" r="0" b="0"/>
            <a:pathLst>
              <a:path w="178985" h="223367">
                <a:moveTo>
                  <a:pt x="0" y="84228"/>
                </a:moveTo>
                <a:lnTo>
                  <a:pt x="5589" y="142845"/>
                </a:lnTo>
                <a:lnTo>
                  <a:pt x="10722" y="195849"/>
                </a:lnTo>
                <a:lnTo>
                  <a:pt x="15684" y="219235"/>
                </a:lnTo>
                <a:lnTo>
                  <a:pt x="18645" y="223366"/>
                </a:lnTo>
                <a:lnTo>
                  <a:pt x="21789" y="222610"/>
                </a:lnTo>
                <a:lnTo>
                  <a:pt x="28401" y="212411"/>
                </a:lnTo>
                <a:lnTo>
                  <a:pt x="51255" y="161723"/>
                </a:lnTo>
                <a:lnTo>
                  <a:pt x="92841" y="100571"/>
                </a:lnTo>
                <a:lnTo>
                  <a:pt x="138005" y="44786"/>
                </a:lnTo>
                <a:lnTo>
                  <a:pt x="17898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6961532" y="715937"/>
            <a:ext cx="187318" cy="171356"/>
          </a:xfrm>
          <a:custGeom>
            <a:avLst/>
            <a:gdLst/>
            <a:ahLst/>
            <a:cxnLst/>
            <a:rect l="0" t="0" r="0" b="0"/>
            <a:pathLst>
              <a:path w="187318" h="171356">
                <a:moveTo>
                  <a:pt x="8333" y="84228"/>
                </a:moveTo>
                <a:lnTo>
                  <a:pt x="0" y="121706"/>
                </a:lnTo>
                <a:lnTo>
                  <a:pt x="1120" y="145339"/>
                </a:lnTo>
                <a:lnTo>
                  <a:pt x="9416" y="167541"/>
                </a:lnTo>
                <a:lnTo>
                  <a:pt x="16075" y="171355"/>
                </a:lnTo>
                <a:lnTo>
                  <a:pt x="24023" y="170389"/>
                </a:lnTo>
                <a:lnTo>
                  <a:pt x="42213" y="159957"/>
                </a:lnTo>
                <a:lnTo>
                  <a:pt x="102300" y="105712"/>
                </a:lnTo>
                <a:lnTo>
                  <a:pt x="115607" y="90267"/>
                </a:lnTo>
                <a:lnTo>
                  <a:pt x="156362" y="32247"/>
                </a:lnTo>
                <a:lnTo>
                  <a:pt x="18731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3642860" y="705409"/>
            <a:ext cx="200042" cy="186865"/>
          </a:xfrm>
          <a:custGeom>
            <a:avLst/>
            <a:gdLst/>
            <a:ahLst/>
            <a:cxnLst/>
            <a:rect l="0" t="0" r="0" b="0"/>
            <a:pathLst>
              <a:path w="200042" h="186865">
                <a:moveTo>
                  <a:pt x="0" y="115813"/>
                </a:moveTo>
                <a:lnTo>
                  <a:pt x="5589" y="174430"/>
                </a:lnTo>
                <a:lnTo>
                  <a:pt x="10745" y="181797"/>
                </a:lnTo>
                <a:lnTo>
                  <a:pt x="17692" y="185539"/>
                </a:lnTo>
                <a:lnTo>
                  <a:pt x="25832" y="186864"/>
                </a:lnTo>
                <a:lnTo>
                  <a:pt x="33599" y="185407"/>
                </a:lnTo>
                <a:lnTo>
                  <a:pt x="48468" y="177549"/>
                </a:lnTo>
                <a:lnTo>
                  <a:pt x="69993" y="148793"/>
                </a:lnTo>
                <a:lnTo>
                  <a:pt x="105259" y="89726"/>
                </a:lnTo>
                <a:lnTo>
                  <a:pt x="162605" y="28290"/>
                </a:lnTo>
                <a:lnTo>
                  <a:pt x="20004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652766" y="1219286"/>
            <a:ext cx="3449274" cy="644259"/>
            <a:chOff x="652766" y="1219286"/>
            <a:chExt cx="3449274" cy="644259"/>
          </a:xfrm>
        </p:grpSpPr>
        <p:sp>
          <p:nvSpPr>
            <p:cNvPr id="91" name="Freeform 90"/>
            <p:cNvSpPr/>
            <p:nvPr/>
          </p:nvSpPr>
          <p:spPr>
            <a:xfrm>
              <a:off x="652766" y="1284476"/>
              <a:ext cx="29561" cy="379027"/>
            </a:xfrm>
            <a:custGeom>
              <a:avLst/>
              <a:gdLst/>
              <a:ahLst/>
              <a:cxnLst/>
              <a:rect l="0" t="0" r="0" b="0"/>
              <a:pathLst>
                <a:path w="29561" h="379027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14655" y="160840"/>
                  </a:lnTo>
                  <a:lnTo>
                    <a:pt x="24749" y="221962"/>
                  </a:lnTo>
                  <a:lnTo>
                    <a:pt x="29560" y="278936"/>
                  </a:lnTo>
                  <a:lnTo>
                    <a:pt x="23950" y="33984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83613" y="1242362"/>
              <a:ext cx="16595" cy="410613"/>
            </a:xfrm>
            <a:custGeom>
              <a:avLst/>
              <a:gdLst/>
              <a:ahLst/>
              <a:cxnLst/>
              <a:rect l="0" t="0" r="0" b="0"/>
              <a:pathLst>
                <a:path w="16595" h="410613">
                  <a:moveTo>
                    <a:pt x="6065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7" y="152692"/>
                  </a:lnTo>
                  <a:lnTo>
                    <a:pt x="13097" y="197715"/>
                  </a:lnTo>
                  <a:lnTo>
                    <a:pt x="15040" y="241121"/>
                  </a:lnTo>
                  <a:lnTo>
                    <a:pt x="16133" y="299431"/>
                  </a:lnTo>
                  <a:lnTo>
                    <a:pt x="16503" y="361961"/>
                  </a:lnTo>
                  <a:lnTo>
                    <a:pt x="1659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1401" y="1295005"/>
              <a:ext cx="189335" cy="223269"/>
            </a:xfrm>
            <a:custGeom>
              <a:avLst/>
              <a:gdLst/>
              <a:ahLst/>
              <a:cxnLst/>
              <a:rect l="0" t="0" r="0" b="0"/>
              <a:pathLst>
                <a:path w="189335" h="223269">
                  <a:moveTo>
                    <a:pt x="189334" y="147399"/>
                  </a:moveTo>
                  <a:lnTo>
                    <a:pt x="146643" y="161971"/>
                  </a:lnTo>
                  <a:lnTo>
                    <a:pt x="88436" y="193555"/>
                  </a:lnTo>
                  <a:lnTo>
                    <a:pt x="47784" y="218084"/>
                  </a:lnTo>
                  <a:lnTo>
                    <a:pt x="35306" y="222598"/>
                  </a:lnTo>
                  <a:lnTo>
                    <a:pt x="24648" y="223268"/>
                  </a:lnTo>
                  <a:lnTo>
                    <a:pt x="6566" y="217773"/>
                  </a:lnTo>
                  <a:lnTo>
                    <a:pt x="1978" y="209523"/>
                  </a:lnTo>
                  <a:lnTo>
                    <a:pt x="0" y="184758"/>
                  </a:lnTo>
                  <a:lnTo>
                    <a:pt x="8262" y="129605"/>
                  </a:lnTo>
                  <a:lnTo>
                    <a:pt x="24279" y="76770"/>
                  </a:lnTo>
                  <a:lnTo>
                    <a:pt x="51838" y="17037"/>
                  </a:lnTo>
                  <a:lnTo>
                    <a:pt x="629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00248" y="1600331"/>
              <a:ext cx="39961" cy="231628"/>
            </a:xfrm>
            <a:custGeom>
              <a:avLst/>
              <a:gdLst/>
              <a:ahLst/>
              <a:cxnLst/>
              <a:rect l="0" t="0" r="0" b="0"/>
              <a:pathLst>
                <a:path w="39961" h="231628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9960" y="100637"/>
                  </a:lnTo>
                  <a:lnTo>
                    <a:pt x="35887" y="141082"/>
                  </a:lnTo>
                  <a:lnTo>
                    <a:pt x="12366" y="19921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27761" y="1219286"/>
              <a:ext cx="341027" cy="407802"/>
            </a:xfrm>
            <a:custGeom>
              <a:avLst/>
              <a:gdLst/>
              <a:ahLst/>
              <a:cxnLst/>
              <a:rect l="0" t="0" r="0" b="0"/>
              <a:pathLst>
                <a:path w="341027" h="407802">
                  <a:moveTo>
                    <a:pt x="25171" y="54662"/>
                  </a:moveTo>
                  <a:lnTo>
                    <a:pt x="9530" y="81048"/>
                  </a:lnTo>
                  <a:lnTo>
                    <a:pt x="1452" y="104214"/>
                  </a:lnTo>
                  <a:lnTo>
                    <a:pt x="0" y="106414"/>
                  </a:lnTo>
                  <a:lnTo>
                    <a:pt x="6074" y="74156"/>
                  </a:lnTo>
                  <a:lnTo>
                    <a:pt x="13174" y="55137"/>
                  </a:lnTo>
                  <a:lnTo>
                    <a:pt x="43450" y="16582"/>
                  </a:lnTo>
                  <a:lnTo>
                    <a:pt x="69581" y="745"/>
                  </a:lnTo>
                  <a:lnTo>
                    <a:pt x="78175" y="0"/>
                  </a:lnTo>
                  <a:lnTo>
                    <a:pt x="93962" y="5411"/>
                  </a:lnTo>
                  <a:lnTo>
                    <a:pt x="137352" y="41230"/>
                  </a:lnTo>
                  <a:lnTo>
                    <a:pt x="152906" y="67449"/>
                  </a:lnTo>
                  <a:lnTo>
                    <a:pt x="167473" y="108920"/>
                  </a:lnTo>
                  <a:lnTo>
                    <a:pt x="171563" y="160959"/>
                  </a:lnTo>
                  <a:lnTo>
                    <a:pt x="172371" y="216299"/>
                  </a:lnTo>
                  <a:lnTo>
                    <a:pt x="170191" y="272290"/>
                  </a:lnTo>
                  <a:lnTo>
                    <a:pt x="152776" y="325291"/>
                  </a:lnTo>
                  <a:lnTo>
                    <a:pt x="132135" y="369902"/>
                  </a:lnTo>
                  <a:lnTo>
                    <a:pt x="112366" y="396331"/>
                  </a:lnTo>
                  <a:lnTo>
                    <a:pt x="92390" y="405386"/>
                  </a:lnTo>
                  <a:lnTo>
                    <a:pt x="80512" y="407801"/>
                  </a:lnTo>
                  <a:lnTo>
                    <a:pt x="70254" y="407071"/>
                  </a:lnTo>
                  <a:lnTo>
                    <a:pt x="52617" y="400021"/>
                  </a:lnTo>
                  <a:lnTo>
                    <a:pt x="46978" y="392526"/>
                  </a:lnTo>
                  <a:lnTo>
                    <a:pt x="40712" y="371720"/>
                  </a:lnTo>
                  <a:lnTo>
                    <a:pt x="42774" y="333699"/>
                  </a:lnTo>
                  <a:lnTo>
                    <a:pt x="50932" y="312819"/>
                  </a:lnTo>
                  <a:lnTo>
                    <a:pt x="75233" y="280351"/>
                  </a:lnTo>
                  <a:lnTo>
                    <a:pt x="94994" y="271951"/>
                  </a:lnTo>
                  <a:lnTo>
                    <a:pt x="106815" y="269711"/>
                  </a:lnTo>
                  <a:lnTo>
                    <a:pt x="129308" y="273462"/>
                  </a:lnTo>
                  <a:lnTo>
                    <a:pt x="182947" y="300241"/>
                  </a:lnTo>
                  <a:lnTo>
                    <a:pt x="246256" y="324578"/>
                  </a:lnTo>
                  <a:lnTo>
                    <a:pt x="291500" y="335749"/>
                  </a:lnTo>
                  <a:lnTo>
                    <a:pt x="314335" y="336347"/>
                  </a:lnTo>
                  <a:lnTo>
                    <a:pt x="341026" y="328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69120" y="1242362"/>
              <a:ext cx="312842" cy="397367"/>
            </a:xfrm>
            <a:custGeom>
              <a:avLst/>
              <a:gdLst/>
              <a:ahLst/>
              <a:cxnLst/>
              <a:rect l="0" t="0" r="0" b="0"/>
              <a:pathLst>
                <a:path w="312842" h="397367">
                  <a:moveTo>
                    <a:pt x="136538" y="31586"/>
                  </a:moveTo>
                  <a:lnTo>
                    <a:pt x="96850" y="42331"/>
                  </a:lnTo>
                  <a:lnTo>
                    <a:pt x="47690" y="80054"/>
                  </a:lnTo>
                  <a:lnTo>
                    <a:pt x="18845" y="135512"/>
                  </a:lnTo>
                  <a:lnTo>
                    <a:pt x="8191" y="158494"/>
                  </a:lnTo>
                  <a:lnTo>
                    <a:pt x="1351" y="211375"/>
                  </a:lnTo>
                  <a:lnTo>
                    <a:pt x="0" y="266881"/>
                  </a:lnTo>
                  <a:lnTo>
                    <a:pt x="5355" y="303294"/>
                  </a:lnTo>
                  <a:lnTo>
                    <a:pt x="19940" y="336310"/>
                  </a:lnTo>
                  <a:lnTo>
                    <a:pt x="39079" y="362730"/>
                  </a:lnTo>
                  <a:lnTo>
                    <a:pt x="65157" y="379787"/>
                  </a:lnTo>
                  <a:lnTo>
                    <a:pt x="113816" y="394861"/>
                  </a:lnTo>
                  <a:lnTo>
                    <a:pt x="153462" y="397366"/>
                  </a:lnTo>
                  <a:lnTo>
                    <a:pt x="187955" y="390049"/>
                  </a:lnTo>
                  <a:lnTo>
                    <a:pt x="227933" y="367209"/>
                  </a:lnTo>
                  <a:lnTo>
                    <a:pt x="273113" y="323151"/>
                  </a:lnTo>
                  <a:lnTo>
                    <a:pt x="295837" y="283631"/>
                  </a:lnTo>
                  <a:lnTo>
                    <a:pt x="310420" y="233624"/>
                  </a:lnTo>
                  <a:lnTo>
                    <a:pt x="312841" y="193744"/>
                  </a:lnTo>
                  <a:lnTo>
                    <a:pt x="306258" y="131839"/>
                  </a:lnTo>
                  <a:lnTo>
                    <a:pt x="299316" y="110848"/>
                  </a:lnTo>
                  <a:lnTo>
                    <a:pt x="259262" y="52207"/>
                  </a:lnTo>
                  <a:lnTo>
                    <a:pt x="240214" y="33732"/>
                  </a:lnTo>
                  <a:lnTo>
                    <a:pt x="177388" y="3656"/>
                  </a:lnTo>
                  <a:lnTo>
                    <a:pt x="1681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21513" y="1631917"/>
              <a:ext cx="39076" cy="231628"/>
            </a:xfrm>
            <a:custGeom>
              <a:avLst/>
              <a:gdLst/>
              <a:ahLst/>
              <a:cxnLst/>
              <a:rect l="0" t="0" r="0" b="0"/>
              <a:pathLst>
                <a:path w="39076" h="231628">
                  <a:moveTo>
                    <a:pt x="10528" y="0"/>
                  </a:moveTo>
                  <a:lnTo>
                    <a:pt x="28487" y="53875"/>
                  </a:lnTo>
                  <a:lnTo>
                    <a:pt x="39075" y="101239"/>
                  </a:lnTo>
                  <a:lnTo>
                    <a:pt x="38094" y="143080"/>
                  </a:lnTo>
                  <a:lnTo>
                    <a:pt x="27282" y="18866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38270" y="1305533"/>
              <a:ext cx="309669" cy="371561"/>
            </a:xfrm>
            <a:custGeom>
              <a:avLst/>
              <a:gdLst/>
              <a:ahLst/>
              <a:cxnLst/>
              <a:rect l="0" t="0" r="0" b="0"/>
              <a:pathLst>
                <a:path w="309669" h="371561">
                  <a:moveTo>
                    <a:pt x="56984" y="0"/>
                  </a:moveTo>
                  <a:lnTo>
                    <a:pt x="27675" y="34898"/>
                  </a:lnTo>
                  <a:lnTo>
                    <a:pt x="0" y="97290"/>
                  </a:lnTo>
                  <a:lnTo>
                    <a:pt x="1632" y="87304"/>
                  </a:lnTo>
                  <a:lnTo>
                    <a:pt x="14717" y="66552"/>
                  </a:lnTo>
                  <a:lnTo>
                    <a:pt x="48505" y="32514"/>
                  </a:lnTo>
                  <a:lnTo>
                    <a:pt x="99368" y="8066"/>
                  </a:lnTo>
                  <a:lnTo>
                    <a:pt x="109806" y="7717"/>
                  </a:lnTo>
                  <a:lnTo>
                    <a:pt x="130763" y="13568"/>
                  </a:lnTo>
                  <a:lnTo>
                    <a:pt x="156703" y="30017"/>
                  </a:lnTo>
                  <a:lnTo>
                    <a:pt x="168764" y="46096"/>
                  </a:lnTo>
                  <a:lnTo>
                    <a:pt x="186039" y="85015"/>
                  </a:lnTo>
                  <a:lnTo>
                    <a:pt x="192825" y="148427"/>
                  </a:lnTo>
                  <a:lnTo>
                    <a:pt x="188062" y="209343"/>
                  </a:lnTo>
                  <a:lnTo>
                    <a:pt x="175856" y="268126"/>
                  </a:lnTo>
                  <a:lnTo>
                    <a:pt x="163305" y="303663"/>
                  </a:lnTo>
                  <a:lnTo>
                    <a:pt x="124494" y="352161"/>
                  </a:lnTo>
                  <a:lnTo>
                    <a:pt x="97264" y="369246"/>
                  </a:lnTo>
                  <a:lnTo>
                    <a:pt x="74106" y="371560"/>
                  </a:lnTo>
                  <a:lnTo>
                    <a:pt x="50556" y="367519"/>
                  </a:lnTo>
                  <a:lnTo>
                    <a:pt x="32290" y="357924"/>
                  </a:lnTo>
                  <a:lnTo>
                    <a:pt x="19492" y="342741"/>
                  </a:lnTo>
                  <a:lnTo>
                    <a:pt x="14442" y="333779"/>
                  </a:lnTo>
                  <a:lnTo>
                    <a:pt x="13415" y="325465"/>
                  </a:lnTo>
                  <a:lnTo>
                    <a:pt x="18512" y="309988"/>
                  </a:lnTo>
                  <a:lnTo>
                    <a:pt x="34536" y="288120"/>
                  </a:lnTo>
                  <a:lnTo>
                    <a:pt x="53636" y="277012"/>
                  </a:lnTo>
                  <a:lnTo>
                    <a:pt x="90697" y="267302"/>
                  </a:lnTo>
                  <a:lnTo>
                    <a:pt x="131314" y="267544"/>
                  </a:lnTo>
                  <a:lnTo>
                    <a:pt x="186960" y="278106"/>
                  </a:lnTo>
                  <a:lnTo>
                    <a:pt x="244181" y="290288"/>
                  </a:lnTo>
                  <a:lnTo>
                    <a:pt x="294999" y="293907"/>
                  </a:lnTo>
                  <a:lnTo>
                    <a:pt x="30966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41621" y="1270784"/>
              <a:ext cx="185302" cy="382191"/>
            </a:xfrm>
            <a:custGeom>
              <a:avLst/>
              <a:gdLst/>
              <a:ahLst/>
              <a:cxnLst/>
              <a:rect l="0" t="0" r="0" b="0"/>
              <a:pathLst>
                <a:path w="185302" h="382191">
                  <a:moveTo>
                    <a:pt x="185301" y="87392"/>
                  </a:moveTo>
                  <a:lnTo>
                    <a:pt x="165057" y="43429"/>
                  </a:lnTo>
                  <a:lnTo>
                    <a:pt x="140308" y="18734"/>
                  </a:lnTo>
                  <a:lnTo>
                    <a:pt x="110748" y="2188"/>
                  </a:lnTo>
                  <a:lnTo>
                    <a:pt x="90165" y="0"/>
                  </a:lnTo>
                  <a:lnTo>
                    <a:pt x="70489" y="4097"/>
                  </a:lnTo>
                  <a:lnTo>
                    <a:pt x="53945" y="13717"/>
                  </a:lnTo>
                  <a:lnTo>
                    <a:pt x="31477" y="37876"/>
                  </a:lnTo>
                  <a:lnTo>
                    <a:pt x="10002" y="72850"/>
                  </a:lnTo>
                  <a:lnTo>
                    <a:pt x="0" y="112849"/>
                  </a:lnTo>
                  <a:lnTo>
                    <a:pt x="3899" y="137311"/>
                  </a:lnTo>
                  <a:lnTo>
                    <a:pt x="19248" y="167693"/>
                  </a:lnTo>
                  <a:lnTo>
                    <a:pt x="25466" y="176021"/>
                  </a:lnTo>
                  <a:lnTo>
                    <a:pt x="34291" y="181573"/>
                  </a:lnTo>
                  <a:lnTo>
                    <a:pt x="56574" y="187742"/>
                  </a:lnTo>
                  <a:lnTo>
                    <a:pt x="78956" y="184244"/>
                  </a:lnTo>
                  <a:lnTo>
                    <a:pt x="108168" y="169121"/>
                  </a:lnTo>
                  <a:lnTo>
                    <a:pt x="131641" y="146703"/>
                  </a:lnTo>
                  <a:lnTo>
                    <a:pt x="160533" y="107686"/>
                  </a:lnTo>
                  <a:lnTo>
                    <a:pt x="165280" y="106771"/>
                  </a:lnTo>
                  <a:lnTo>
                    <a:pt x="168444" y="112009"/>
                  </a:lnTo>
                  <a:lnTo>
                    <a:pt x="179111" y="168034"/>
                  </a:lnTo>
                  <a:lnTo>
                    <a:pt x="183467" y="220730"/>
                  </a:lnTo>
                  <a:lnTo>
                    <a:pt x="184939" y="282533"/>
                  </a:lnTo>
                  <a:lnTo>
                    <a:pt x="185229" y="339801"/>
                  </a:lnTo>
                  <a:lnTo>
                    <a:pt x="185301" y="382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63792" y="1558217"/>
              <a:ext cx="48859" cy="242157"/>
            </a:xfrm>
            <a:custGeom>
              <a:avLst/>
              <a:gdLst/>
              <a:ahLst/>
              <a:cxnLst/>
              <a:rect l="0" t="0" r="0" b="0"/>
              <a:pathLst>
                <a:path w="48859" h="242157">
                  <a:moveTo>
                    <a:pt x="0" y="0"/>
                  </a:moveTo>
                  <a:lnTo>
                    <a:pt x="26364" y="55045"/>
                  </a:lnTo>
                  <a:lnTo>
                    <a:pt x="43817" y="94169"/>
                  </a:lnTo>
                  <a:lnTo>
                    <a:pt x="48858" y="141116"/>
                  </a:lnTo>
                  <a:lnTo>
                    <a:pt x="40673" y="196374"/>
                  </a:lnTo>
                  <a:lnTo>
                    <a:pt x="33285" y="217129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83514" y="1263419"/>
              <a:ext cx="266063" cy="397331"/>
            </a:xfrm>
            <a:custGeom>
              <a:avLst/>
              <a:gdLst/>
              <a:ahLst/>
              <a:cxnLst/>
              <a:rect l="0" t="0" r="0" b="0"/>
              <a:pathLst>
                <a:path w="266063" h="397331">
                  <a:moveTo>
                    <a:pt x="85605" y="0"/>
                  </a:moveTo>
                  <a:lnTo>
                    <a:pt x="46063" y="55660"/>
                  </a:lnTo>
                  <a:lnTo>
                    <a:pt x="30605" y="82003"/>
                  </a:lnTo>
                  <a:lnTo>
                    <a:pt x="4420" y="117454"/>
                  </a:lnTo>
                  <a:lnTo>
                    <a:pt x="1066" y="119247"/>
                  </a:lnTo>
                  <a:lnTo>
                    <a:pt x="0" y="115763"/>
                  </a:lnTo>
                  <a:lnTo>
                    <a:pt x="459" y="108761"/>
                  </a:lnTo>
                  <a:lnTo>
                    <a:pt x="12283" y="82138"/>
                  </a:lnTo>
                  <a:lnTo>
                    <a:pt x="38410" y="50107"/>
                  </a:lnTo>
                  <a:lnTo>
                    <a:pt x="76153" y="24369"/>
                  </a:lnTo>
                  <a:lnTo>
                    <a:pt x="86322" y="19756"/>
                  </a:lnTo>
                  <a:lnTo>
                    <a:pt x="110100" y="17749"/>
                  </a:lnTo>
                  <a:lnTo>
                    <a:pt x="133926" y="21927"/>
                  </a:lnTo>
                  <a:lnTo>
                    <a:pt x="152315" y="31582"/>
                  </a:lnTo>
                  <a:lnTo>
                    <a:pt x="158154" y="39772"/>
                  </a:lnTo>
                  <a:lnTo>
                    <a:pt x="164642" y="61350"/>
                  </a:lnTo>
                  <a:lnTo>
                    <a:pt x="162706" y="94217"/>
                  </a:lnTo>
                  <a:lnTo>
                    <a:pt x="149134" y="126182"/>
                  </a:lnTo>
                  <a:lnTo>
                    <a:pt x="109895" y="174845"/>
                  </a:lnTo>
                  <a:lnTo>
                    <a:pt x="83443" y="190756"/>
                  </a:lnTo>
                  <a:lnTo>
                    <a:pt x="79484" y="191512"/>
                  </a:lnTo>
                  <a:lnTo>
                    <a:pt x="79185" y="189676"/>
                  </a:lnTo>
                  <a:lnTo>
                    <a:pt x="81325" y="186112"/>
                  </a:lnTo>
                  <a:lnTo>
                    <a:pt x="106693" y="169918"/>
                  </a:lnTo>
                  <a:lnTo>
                    <a:pt x="130852" y="166376"/>
                  </a:lnTo>
                  <a:lnTo>
                    <a:pt x="157187" y="169872"/>
                  </a:lnTo>
                  <a:lnTo>
                    <a:pt x="220579" y="197643"/>
                  </a:lnTo>
                  <a:lnTo>
                    <a:pt x="236450" y="214183"/>
                  </a:lnTo>
                  <a:lnTo>
                    <a:pt x="261761" y="258987"/>
                  </a:lnTo>
                  <a:lnTo>
                    <a:pt x="266062" y="282392"/>
                  </a:lnTo>
                  <a:lnTo>
                    <a:pt x="259291" y="326013"/>
                  </a:lnTo>
                  <a:lnTo>
                    <a:pt x="244432" y="352270"/>
                  </a:lnTo>
                  <a:lnTo>
                    <a:pt x="219622" y="374868"/>
                  </a:lnTo>
                  <a:lnTo>
                    <a:pt x="184455" y="390792"/>
                  </a:lnTo>
                  <a:lnTo>
                    <a:pt x="138810" y="397330"/>
                  </a:lnTo>
                  <a:lnTo>
                    <a:pt x="88966" y="391134"/>
                  </a:lnTo>
                  <a:lnTo>
                    <a:pt x="5401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92454" y="1273948"/>
              <a:ext cx="39920" cy="400084"/>
            </a:xfrm>
            <a:custGeom>
              <a:avLst/>
              <a:gdLst/>
              <a:ahLst/>
              <a:cxnLst/>
              <a:rect l="0" t="0" r="0" b="0"/>
              <a:pathLst>
                <a:path w="39920" h="400084">
                  <a:moveTo>
                    <a:pt x="8333" y="0"/>
                  </a:moveTo>
                  <a:lnTo>
                    <a:pt x="0" y="37478"/>
                  </a:lnTo>
                  <a:lnTo>
                    <a:pt x="1575" y="84804"/>
                  </a:lnTo>
                  <a:lnTo>
                    <a:pt x="6499" y="127768"/>
                  </a:lnTo>
                  <a:lnTo>
                    <a:pt x="12587" y="174159"/>
                  </a:lnTo>
                  <a:lnTo>
                    <a:pt x="19193" y="218953"/>
                  </a:lnTo>
                  <a:lnTo>
                    <a:pt x="24858" y="262259"/>
                  </a:lnTo>
                  <a:lnTo>
                    <a:pt x="29217" y="322591"/>
                  </a:lnTo>
                  <a:lnTo>
                    <a:pt x="37458" y="373077"/>
                  </a:lnTo>
                  <a:lnTo>
                    <a:pt x="3991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55350" y="1284476"/>
              <a:ext cx="166495" cy="235291"/>
            </a:xfrm>
            <a:custGeom>
              <a:avLst/>
              <a:gdLst/>
              <a:ahLst/>
              <a:cxnLst/>
              <a:rect l="0" t="0" r="0" b="0"/>
              <a:pathLst>
                <a:path w="166495" h="235291">
                  <a:moveTo>
                    <a:pt x="166494" y="189513"/>
                  </a:moveTo>
                  <a:lnTo>
                    <a:pt x="104401" y="204167"/>
                  </a:lnTo>
                  <a:lnTo>
                    <a:pt x="50823" y="229513"/>
                  </a:lnTo>
                  <a:lnTo>
                    <a:pt x="40247" y="233727"/>
                  </a:lnTo>
                  <a:lnTo>
                    <a:pt x="19137" y="235290"/>
                  </a:lnTo>
                  <a:lnTo>
                    <a:pt x="8595" y="234069"/>
                  </a:lnTo>
                  <a:lnTo>
                    <a:pt x="2736" y="228576"/>
                  </a:lnTo>
                  <a:lnTo>
                    <a:pt x="0" y="220234"/>
                  </a:lnTo>
                  <a:lnTo>
                    <a:pt x="1739" y="189257"/>
                  </a:lnTo>
                  <a:lnTo>
                    <a:pt x="23309" y="128432"/>
                  </a:lnTo>
                  <a:lnTo>
                    <a:pt x="42718" y="73419"/>
                  </a:lnTo>
                  <a:lnTo>
                    <a:pt x="67919" y="10259"/>
                  </a:lnTo>
                  <a:lnTo>
                    <a:pt x="717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042943" y="1621388"/>
              <a:ext cx="59097" cy="221100"/>
            </a:xfrm>
            <a:custGeom>
              <a:avLst/>
              <a:gdLst/>
              <a:ahLst/>
              <a:cxnLst/>
              <a:rect l="0" t="0" r="0" b="0"/>
              <a:pathLst>
                <a:path w="59097" h="221100">
                  <a:moveTo>
                    <a:pt x="0" y="0"/>
                  </a:moveTo>
                  <a:lnTo>
                    <a:pt x="16767" y="5590"/>
                  </a:lnTo>
                  <a:lnTo>
                    <a:pt x="31238" y="20812"/>
                  </a:lnTo>
                  <a:lnTo>
                    <a:pt x="49420" y="55690"/>
                  </a:lnTo>
                  <a:lnTo>
                    <a:pt x="59096" y="95659"/>
                  </a:lnTo>
                  <a:lnTo>
                    <a:pt x="58844" y="137138"/>
                  </a:lnTo>
                  <a:lnTo>
                    <a:pt x="53059" y="163896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266239" y="1221305"/>
            <a:ext cx="2608871" cy="621183"/>
            <a:chOff x="4266239" y="1221305"/>
            <a:chExt cx="2608871" cy="621183"/>
          </a:xfrm>
        </p:grpSpPr>
        <p:sp>
          <p:nvSpPr>
            <p:cNvPr id="106" name="Freeform 105"/>
            <p:cNvSpPr/>
            <p:nvPr/>
          </p:nvSpPr>
          <p:spPr>
            <a:xfrm>
              <a:off x="4447965" y="1221305"/>
              <a:ext cx="16118" cy="431670"/>
            </a:xfrm>
            <a:custGeom>
              <a:avLst/>
              <a:gdLst/>
              <a:ahLst/>
              <a:cxnLst/>
              <a:rect l="0" t="0" r="0" b="0"/>
              <a:pathLst>
                <a:path w="16118" h="431670">
                  <a:moveTo>
                    <a:pt x="5589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6072" y="136129"/>
                  </a:lnTo>
                  <a:lnTo>
                    <a:pt x="12621" y="186044"/>
                  </a:lnTo>
                  <a:lnTo>
                    <a:pt x="15081" y="243077"/>
                  </a:lnTo>
                  <a:lnTo>
                    <a:pt x="15810" y="296371"/>
                  </a:lnTo>
                  <a:lnTo>
                    <a:pt x="16057" y="356893"/>
                  </a:lnTo>
                  <a:lnTo>
                    <a:pt x="16100" y="396645"/>
                  </a:lnTo>
                  <a:lnTo>
                    <a:pt x="1611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66239" y="1273948"/>
              <a:ext cx="197844" cy="233797"/>
            </a:xfrm>
            <a:custGeom>
              <a:avLst/>
              <a:gdLst/>
              <a:ahLst/>
              <a:cxnLst/>
              <a:rect l="0" t="0" r="0" b="0"/>
              <a:pathLst>
                <a:path w="197844" h="233797">
                  <a:moveTo>
                    <a:pt x="197843" y="157927"/>
                  </a:moveTo>
                  <a:lnTo>
                    <a:pt x="155152" y="172500"/>
                  </a:lnTo>
                  <a:lnTo>
                    <a:pt x="92508" y="210925"/>
                  </a:lnTo>
                  <a:lnTo>
                    <a:pt x="57838" y="228612"/>
                  </a:lnTo>
                  <a:lnTo>
                    <a:pt x="44845" y="233127"/>
                  </a:lnTo>
                  <a:lnTo>
                    <a:pt x="33843" y="233796"/>
                  </a:lnTo>
                  <a:lnTo>
                    <a:pt x="15380" y="228302"/>
                  </a:lnTo>
                  <a:lnTo>
                    <a:pt x="9521" y="221221"/>
                  </a:lnTo>
                  <a:lnTo>
                    <a:pt x="3010" y="200876"/>
                  </a:lnTo>
                  <a:lnTo>
                    <a:pt x="0" y="149687"/>
                  </a:lnTo>
                  <a:lnTo>
                    <a:pt x="9458" y="97634"/>
                  </a:lnTo>
                  <a:lnTo>
                    <a:pt x="17621" y="36427"/>
                  </a:lnTo>
                  <a:lnTo>
                    <a:pt x="188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13308" y="1290482"/>
              <a:ext cx="232503" cy="345144"/>
            </a:xfrm>
            <a:custGeom>
              <a:avLst/>
              <a:gdLst/>
              <a:ahLst/>
              <a:cxnLst/>
              <a:rect l="0" t="0" r="0" b="0"/>
              <a:pathLst>
                <a:path w="232503" h="345144">
                  <a:moveTo>
                    <a:pt x="208744" y="15051"/>
                  </a:moveTo>
                  <a:lnTo>
                    <a:pt x="191976" y="20640"/>
                  </a:lnTo>
                  <a:lnTo>
                    <a:pt x="174385" y="20265"/>
                  </a:lnTo>
                  <a:lnTo>
                    <a:pt x="116915" y="14568"/>
                  </a:lnTo>
                  <a:lnTo>
                    <a:pt x="61730" y="487"/>
                  </a:lnTo>
                  <a:lnTo>
                    <a:pt x="40459" y="0"/>
                  </a:lnTo>
                  <a:lnTo>
                    <a:pt x="29873" y="1507"/>
                  </a:lnTo>
                  <a:lnTo>
                    <a:pt x="21646" y="6022"/>
                  </a:lnTo>
                  <a:lnTo>
                    <a:pt x="9386" y="20397"/>
                  </a:lnTo>
                  <a:lnTo>
                    <a:pt x="1496" y="59399"/>
                  </a:lnTo>
                  <a:lnTo>
                    <a:pt x="0" y="115405"/>
                  </a:lnTo>
                  <a:lnTo>
                    <a:pt x="4055" y="139202"/>
                  </a:lnTo>
                  <a:lnTo>
                    <a:pt x="6773" y="143442"/>
                  </a:lnTo>
                  <a:lnTo>
                    <a:pt x="9756" y="142759"/>
                  </a:lnTo>
                  <a:lnTo>
                    <a:pt x="47984" y="102252"/>
                  </a:lnTo>
                  <a:lnTo>
                    <a:pt x="74154" y="87162"/>
                  </a:lnTo>
                  <a:lnTo>
                    <a:pt x="109724" y="80871"/>
                  </a:lnTo>
                  <a:lnTo>
                    <a:pt x="133149" y="85639"/>
                  </a:lnTo>
                  <a:lnTo>
                    <a:pt x="176784" y="107763"/>
                  </a:lnTo>
                  <a:lnTo>
                    <a:pt x="203043" y="133378"/>
                  </a:lnTo>
                  <a:lnTo>
                    <a:pt x="228588" y="183838"/>
                  </a:lnTo>
                  <a:lnTo>
                    <a:pt x="232502" y="194256"/>
                  </a:lnTo>
                  <a:lnTo>
                    <a:pt x="232421" y="236865"/>
                  </a:lnTo>
                  <a:lnTo>
                    <a:pt x="220743" y="286854"/>
                  </a:lnTo>
                  <a:lnTo>
                    <a:pt x="209787" y="308988"/>
                  </a:lnTo>
                  <a:lnTo>
                    <a:pt x="190880" y="324284"/>
                  </a:lnTo>
                  <a:lnTo>
                    <a:pt x="146203" y="343636"/>
                  </a:lnTo>
                  <a:lnTo>
                    <a:pt x="121677" y="345143"/>
                  </a:lnTo>
                  <a:lnTo>
                    <a:pt x="71873" y="341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48394" y="1631917"/>
              <a:ext cx="60737" cy="210571"/>
            </a:xfrm>
            <a:custGeom>
              <a:avLst/>
              <a:gdLst/>
              <a:ahLst/>
              <a:cxnLst/>
              <a:rect l="0" t="0" r="0" b="0"/>
              <a:pathLst>
                <a:path w="60737" h="210571">
                  <a:moveTo>
                    <a:pt x="42113" y="0"/>
                  </a:moveTo>
                  <a:lnTo>
                    <a:pt x="58902" y="55044"/>
                  </a:lnTo>
                  <a:lnTo>
                    <a:pt x="60736" y="92998"/>
                  </a:lnTo>
                  <a:lnTo>
                    <a:pt x="53220" y="132710"/>
                  </a:lnTo>
                  <a:lnTo>
                    <a:pt x="36695" y="1660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90719" y="1347647"/>
              <a:ext cx="10401" cy="410613"/>
            </a:xfrm>
            <a:custGeom>
              <a:avLst/>
              <a:gdLst/>
              <a:ahLst/>
              <a:cxnLst/>
              <a:rect l="0" t="0" r="0" b="0"/>
              <a:pathLst>
                <a:path w="10401" h="410613">
                  <a:moveTo>
                    <a:pt x="10400" y="0"/>
                  </a:moveTo>
                  <a:lnTo>
                    <a:pt x="7280" y="48931"/>
                  </a:lnTo>
                  <a:lnTo>
                    <a:pt x="1335" y="108062"/>
                  </a:lnTo>
                  <a:lnTo>
                    <a:pt x="305" y="167459"/>
                  </a:lnTo>
                  <a:lnTo>
                    <a:pt x="0" y="220153"/>
                  </a:lnTo>
                  <a:lnTo>
                    <a:pt x="7132" y="274984"/>
                  </a:lnTo>
                  <a:lnTo>
                    <a:pt x="9432" y="327532"/>
                  </a:lnTo>
                  <a:lnTo>
                    <a:pt x="10209" y="382156"/>
                  </a:lnTo>
                  <a:lnTo>
                    <a:pt x="1040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04266" y="1400290"/>
              <a:ext cx="196854" cy="163705"/>
            </a:xfrm>
            <a:custGeom>
              <a:avLst/>
              <a:gdLst/>
              <a:ahLst/>
              <a:cxnLst/>
              <a:rect l="0" t="0" r="0" b="0"/>
              <a:pathLst>
                <a:path w="196854" h="163705">
                  <a:moveTo>
                    <a:pt x="196853" y="147399"/>
                  </a:moveTo>
                  <a:lnTo>
                    <a:pt x="134760" y="152988"/>
                  </a:lnTo>
                  <a:lnTo>
                    <a:pt x="77310" y="158121"/>
                  </a:lnTo>
                  <a:lnTo>
                    <a:pt x="39770" y="163704"/>
                  </a:lnTo>
                  <a:lnTo>
                    <a:pt x="13175" y="161275"/>
                  </a:lnTo>
                  <a:lnTo>
                    <a:pt x="5381" y="156649"/>
                  </a:lnTo>
                  <a:lnTo>
                    <a:pt x="1355" y="150056"/>
                  </a:lnTo>
                  <a:lnTo>
                    <a:pt x="0" y="133372"/>
                  </a:lnTo>
                  <a:lnTo>
                    <a:pt x="11731" y="78178"/>
                  </a:lnTo>
                  <a:lnTo>
                    <a:pt x="28513" y="19552"/>
                  </a:lnTo>
                  <a:lnTo>
                    <a:pt x="389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69539" y="1295220"/>
              <a:ext cx="221135" cy="396070"/>
            </a:xfrm>
            <a:custGeom>
              <a:avLst/>
              <a:gdLst/>
              <a:ahLst/>
              <a:cxnLst/>
              <a:rect l="0" t="0" r="0" b="0"/>
              <a:pathLst>
                <a:path w="221135" h="396070">
                  <a:moveTo>
                    <a:pt x="221134" y="52427"/>
                  </a:moveTo>
                  <a:lnTo>
                    <a:pt x="191826" y="105455"/>
                  </a:lnTo>
                  <a:lnTo>
                    <a:pt x="164739" y="162901"/>
                  </a:lnTo>
                  <a:lnTo>
                    <a:pt x="136858" y="220522"/>
                  </a:lnTo>
                  <a:lnTo>
                    <a:pt x="114410" y="276964"/>
                  </a:lnTo>
                  <a:lnTo>
                    <a:pt x="108014" y="319128"/>
                  </a:lnTo>
                  <a:lnTo>
                    <a:pt x="111708" y="361257"/>
                  </a:lnTo>
                  <a:lnTo>
                    <a:pt x="120248" y="383097"/>
                  </a:lnTo>
                  <a:lnTo>
                    <a:pt x="125801" y="392197"/>
                  </a:lnTo>
                  <a:lnTo>
                    <a:pt x="133012" y="395924"/>
                  </a:lnTo>
                  <a:lnTo>
                    <a:pt x="141329" y="396069"/>
                  </a:lnTo>
                  <a:lnTo>
                    <a:pt x="158759" y="389990"/>
                  </a:lnTo>
                  <a:lnTo>
                    <a:pt x="196211" y="360425"/>
                  </a:lnTo>
                  <a:lnTo>
                    <a:pt x="211930" y="334368"/>
                  </a:lnTo>
                  <a:lnTo>
                    <a:pt x="219316" y="285717"/>
                  </a:lnTo>
                  <a:lnTo>
                    <a:pt x="217655" y="234167"/>
                  </a:lnTo>
                  <a:lnTo>
                    <a:pt x="215305" y="222720"/>
                  </a:lnTo>
                  <a:lnTo>
                    <a:pt x="203336" y="203762"/>
                  </a:lnTo>
                  <a:lnTo>
                    <a:pt x="167056" y="172528"/>
                  </a:lnTo>
                  <a:lnTo>
                    <a:pt x="105195" y="138769"/>
                  </a:lnTo>
                  <a:lnTo>
                    <a:pt x="44328" y="104886"/>
                  </a:lnTo>
                  <a:lnTo>
                    <a:pt x="23231" y="89780"/>
                  </a:lnTo>
                  <a:lnTo>
                    <a:pt x="6055" y="71368"/>
                  </a:lnTo>
                  <a:lnTo>
                    <a:pt x="1709" y="60375"/>
                  </a:lnTo>
                  <a:lnTo>
                    <a:pt x="0" y="35682"/>
                  </a:lnTo>
                  <a:lnTo>
                    <a:pt x="4691" y="24886"/>
                  </a:lnTo>
                  <a:lnTo>
                    <a:pt x="22382" y="6652"/>
                  </a:lnTo>
                  <a:lnTo>
                    <a:pt x="33651" y="2023"/>
                  </a:lnTo>
                  <a:lnTo>
                    <a:pt x="58650" y="0"/>
                  </a:lnTo>
                  <a:lnTo>
                    <a:pt x="93442" y="5438"/>
                  </a:lnTo>
                  <a:lnTo>
                    <a:pt x="125978" y="20047"/>
                  </a:lnTo>
                  <a:lnTo>
                    <a:pt x="168492" y="52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17015" y="1631917"/>
              <a:ext cx="39785" cy="189514"/>
            </a:xfrm>
            <a:custGeom>
              <a:avLst/>
              <a:gdLst/>
              <a:ahLst/>
              <a:cxnLst/>
              <a:rect l="0" t="0" r="0" b="0"/>
              <a:pathLst>
                <a:path w="39785" h="189514">
                  <a:moveTo>
                    <a:pt x="10529" y="0"/>
                  </a:moveTo>
                  <a:lnTo>
                    <a:pt x="34248" y="53027"/>
                  </a:lnTo>
                  <a:lnTo>
                    <a:pt x="39784" y="95520"/>
                  </a:lnTo>
                  <a:lnTo>
                    <a:pt x="34839" y="122002"/>
                  </a:lnTo>
                  <a:lnTo>
                    <a:pt x="5601" y="17977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60250" y="1295005"/>
              <a:ext cx="206296" cy="360989"/>
            </a:xfrm>
            <a:custGeom>
              <a:avLst/>
              <a:gdLst/>
              <a:ahLst/>
              <a:cxnLst/>
              <a:rect l="0" t="0" r="0" b="0"/>
              <a:pathLst>
                <a:path w="206296" h="360989">
                  <a:moveTo>
                    <a:pt x="188434" y="0"/>
                  </a:moveTo>
                  <a:lnTo>
                    <a:pt x="139503" y="0"/>
                  </a:lnTo>
                  <a:lnTo>
                    <a:pt x="91657" y="3119"/>
                  </a:lnTo>
                  <a:lnTo>
                    <a:pt x="34267" y="14654"/>
                  </a:lnTo>
                  <a:lnTo>
                    <a:pt x="24824" y="20298"/>
                  </a:lnTo>
                  <a:lnTo>
                    <a:pt x="11213" y="35927"/>
                  </a:lnTo>
                  <a:lnTo>
                    <a:pt x="4384" y="57691"/>
                  </a:lnTo>
                  <a:lnTo>
                    <a:pt x="0" y="109792"/>
                  </a:lnTo>
                  <a:lnTo>
                    <a:pt x="13605" y="165143"/>
                  </a:lnTo>
                  <a:lnTo>
                    <a:pt x="17146" y="193110"/>
                  </a:lnTo>
                  <a:lnTo>
                    <a:pt x="20429" y="198930"/>
                  </a:lnTo>
                  <a:lnTo>
                    <a:pt x="24958" y="199300"/>
                  </a:lnTo>
                  <a:lnTo>
                    <a:pt x="36229" y="190353"/>
                  </a:lnTo>
                  <a:lnTo>
                    <a:pt x="56898" y="167925"/>
                  </a:lnTo>
                  <a:lnTo>
                    <a:pt x="74991" y="157301"/>
                  </a:lnTo>
                  <a:lnTo>
                    <a:pt x="110497" y="150333"/>
                  </a:lnTo>
                  <a:lnTo>
                    <a:pt x="150654" y="159446"/>
                  </a:lnTo>
                  <a:lnTo>
                    <a:pt x="181009" y="176965"/>
                  </a:lnTo>
                  <a:lnTo>
                    <a:pt x="194103" y="193295"/>
                  </a:lnTo>
                  <a:lnTo>
                    <a:pt x="202651" y="213420"/>
                  </a:lnTo>
                  <a:lnTo>
                    <a:pt x="206295" y="251059"/>
                  </a:lnTo>
                  <a:lnTo>
                    <a:pt x="199315" y="290677"/>
                  </a:lnTo>
                  <a:lnTo>
                    <a:pt x="182949" y="323992"/>
                  </a:lnTo>
                  <a:lnTo>
                    <a:pt x="170008" y="341308"/>
                  </a:lnTo>
                  <a:lnTo>
                    <a:pt x="143980" y="358621"/>
                  </a:lnTo>
                  <a:lnTo>
                    <a:pt x="121103" y="360988"/>
                  </a:lnTo>
                  <a:lnTo>
                    <a:pt x="7262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84771" y="1318928"/>
              <a:ext cx="390339" cy="413818"/>
            </a:xfrm>
            <a:custGeom>
              <a:avLst/>
              <a:gdLst/>
              <a:ahLst/>
              <a:cxnLst/>
              <a:rect l="0" t="0" r="0" b="0"/>
              <a:pathLst>
                <a:path w="390339" h="413818">
                  <a:moveTo>
                    <a:pt x="106068" y="7662"/>
                  </a:moveTo>
                  <a:lnTo>
                    <a:pt x="77387" y="71090"/>
                  </a:lnTo>
                  <a:lnTo>
                    <a:pt x="51454" y="123510"/>
                  </a:lnTo>
                  <a:lnTo>
                    <a:pt x="46262" y="128178"/>
                  </a:lnTo>
                  <a:lnTo>
                    <a:pt x="40461" y="128950"/>
                  </a:lnTo>
                  <a:lnTo>
                    <a:pt x="34254" y="127125"/>
                  </a:lnTo>
                  <a:lnTo>
                    <a:pt x="31286" y="122399"/>
                  </a:lnTo>
                  <a:lnTo>
                    <a:pt x="31108" y="107789"/>
                  </a:lnTo>
                  <a:lnTo>
                    <a:pt x="48930" y="69814"/>
                  </a:lnTo>
                  <a:lnTo>
                    <a:pt x="81834" y="23646"/>
                  </a:lnTo>
                  <a:lnTo>
                    <a:pt x="108246" y="6809"/>
                  </a:lnTo>
                  <a:lnTo>
                    <a:pt x="143888" y="0"/>
                  </a:lnTo>
                  <a:lnTo>
                    <a:pt x="164211" y="4647"/>
                  </a:lnTo>
                  <a:lnTo>
                    <a:pt x="181043" y="15681"/>
                  </a:lnTo>
                  <a:lnTo>
                    <a:pt x="203672" y="43963"/>
                  </a:lnTo>
                  <a:lnTo>
                    <a:pt x="229160" y="104737"/>
                  </a:lnTo>
                  <a:lnTo>
                    <a:pt x="238857" y="155748"/>
                  </a:lnTo>
                  <a:lnTo>
                    <a:pt x="238610" y="201668"/>
                  </a:lnTo>
                  <a:lnTo>
                    <a:pt x="228046" y="259804"/>
                  </a:lnTo>
                  <a:lnTo>
                    <a:pt x="212354" y="311972"/>
                  </a:lnTo>
                  <a:lnTo>
                    <a:pt x="167984" y="374408"/>
                  </a:lnTo>
                  <a:lnTo>
                    <a:pt x="137282" y="401637"/>
                  </a:lnTo>
                  <a:lnTo>
                    <a:pt x="110193" y="410880"/>
                  </a:lnTo>
                  <a:lnTo>
                    <a:pt x="80995" y="413817"/>
                  </a:lnTo>
                  <a:lnTo>
                    <a:pt x="56320" y="411224"/>
                  </a:lnTo>
                  <a:lnTo>
                    <a:pt x="36775" y="399933"/>
                  </a:lnTo>
                  <a:lnTo>
                    <a:pt x="5163" y="364088"/>
                  </a:lnTo>
                  <a:lnTo>
                    <a:pt x="0" y="340769"/>
                  </a:lnTo>
                  <a:lnTo>
                    <a:pt x="2775" y="317147"/>
                  </a:lnTo>
                  <a:lnTo>
                    <a:pt x="17491" y="290694"/>
                  </a:lnTo>
                  <a:lnTo>
                    <a:pt x="30046" y="275394"/>
                  </a:lnTo>
                  <a:lnTo>
                    <a:pt x="49664" y="267034"/>
                  </a:lnTo>
                  <a:lnTo>
                    <a:pt x="100385" y="261667"/>
                  </a:lnTo>
                  <a:lnTo>
                    <a:pt x="156636" y="276248"/>
                  </a:lnTo>
                  <a:lnTo>
                    <a:pt x="216619" y="291607"/>
                  </a:lnTo>
                  <a:lnTo>
                    <a:pt x="273831" y="310606"/>
                  </a:lnTo>
                  <a:lnTo>
                    <a:pt x="327076" y="336086"/>
                  </a:lnTo>
                  <a:lnTo>
                    <a:pt x="390338" y="355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2106133" y="2821637"/>
            <a:ext cx="10095" cy="442198"/>
          </a:xfrm>
          <a:custGeom>
            <a:avLst/>
            <a:gdLst/>
            <a:ahLst/>
            <a:cxnLst/>
            <a:rect l="0" t="0" r="0" b="0"/>
            <a:pathLst>
              <a:path w="10095" h="442198">
                <a:moveTo>
                  <a:pt x="10094" y="0"/>
                </a:moveTo>
                <a:lnTo>
                  <a:pt x="1761" y="37478"/>
                </a:lnTo>
                <a:lnTo>
                  <a:pt x="0" y="94491"/>
                </a:lnTo>
                <a:lnTo>
                  <a:pt x="6887" y="148776"/>
                </a:lnTo>
                <a:lnTo>
                  <a:pt x="9144" y="204739"/>
                </a:lnTo>
                <a:lnTo>
                  <a:pt x="9672" y="249312"/>
                </a:lnTo>
                <a:lnTo>
                  <a:pt x="9969" y="303677"/>
                </a:lnTo>
                <a:lnTo>
                  <a:pt x="10057" y="355010"/>
                </a:lnTo>
                <a:lnTo>
                  <a:pt x="10083" y="407265"/>
                </a:lnTo>
                <a:lnTo>
                  <a:pt x="10094" y="4421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3250149" y="2705823"/>
            <a:ext cx="224256" cy="463255"/>
            <a:chOff x="3250149" y="2705823"/>
            <a:chExt cx="224256" cy="463255"/>
          </a:xfrm>
        </p:grpSpPr>
        <p:sp>
          <p:nvSpPr>
            <p:cNvPr id="118" name="Freeform 117"/>
            <p:cNvSpPr/>
            <p:nvPr/>
          </p:nvSpPr>
          <p:spPr>
            <a:xfrm>
              <a:off x="3453347" y="2705823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21057" y="54145"/>
                  </a:lnTo>
                  <a:lnTo>
                    <a:pt x="21057" y="114681"/>
                  </a:lnTo>
                  <a:lnTo>
                    <a:pt x="15468" y="171240"/>
                  </a:lnTo>
                  <a:lnTo>
                    <a:pt x="11992" y="232452"/>
                  </a:lnTo>
                  <a:lnTo>
                    <a:pt x="11179" y="277228"/>
                  </a:lnTo>
                  <a:lnTo>
                    <a:pt x="10721" y="339115"/>
                  </a:lnTo>
                  <a:lnTo>
                    <a:pt x="10585" y="390208"/>
                  </a:lnTo>
                  <a:lnTo>
                    <a:pt x="7426" y="43303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250149" y="2758466"/>
              <a:ext cx="171613" cy="314494"/>
            </a:xfrm>
            <a:custGeom>
              <a:avLst/>
              <a:gdLst/>
              <a:ahLst/>
              <a:cxnLst/>
              <a:rect l="0" t="0" r="0" b="0"/>
              <a:pathLst>
                <a:path w="171613" h="314494">
                  <a:moveTo>
                    <a:pt x="171612" y="189513"/>
                  </a:moveTo>
                  <a:lnTo>
                    <a:pt x="114047" y="245908"/>
                  </a:lnTo>
                  <a:lnTo>
                    <a:pt x="53316" y="291692"/>
                  </a:lnTo>
                  <a:lnTo>
                    <a:pt x="26597" y="307526"/>
                  </a:lnTo>
                  <a:lnTo>
                    <a:pt x="18783" y="313812"/>
                  </a:lnTo>
                  <a:lnTo>
                    <a:pt x="12404" y="314493"/>
                  </a:lnTo>
                  <a:lnTo>
                    <a:pt x="6982" y="311437"/>
                  </a:lnTo>
                  <a:lnTo>
                    <a:pt x="2197" y="305891"/>
                  </a:lnTo>
                  <a:lnTo>
                    <a:pt x="0" y="287250"/>
                  </a:lnTo>
                  <a:lnTo>
                    <a:pt x="8122" y="237155"/>
                  </a:lnTo>
                  <a:lnTo>
                    <a:pt x="19821" y="181029"/>
                  </a:lnTo>
                  <a:lnTo>
                    <a:pt x="26465" y="121070"/>
                  </a:lnTo>
                  <a:lnTo>
                    <a:pt x="38696" y="63559"/>
                  </a:lnTo>
                  <a:lnTo>
                    <a:pt x="42349" y="36438"/>
                  </a:lnTo>
                  <a:lnTo>
                    <a:pt x="452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1919610" y="3516518"/>
            <a:ext cx="312432" cy="464335"/>
          </a:xfrm>
          <a:custGeom>
            <a:avLst/>
            <a:gdLst/>
            <a:ahLst/>
            <a:cxnLst/>
            <a:rect l="0" t="0" r="0" b="0"/>
            <a:pathLst>
              <a:path w="312432" h="464335">
                <a:moveTo>
                  <a:pt x="154504" y="0"/>
                </a:moveTo>
                <a:lnTo>
                  <a:pt x="138862" y="17980"/>
                </a:lnTo>
                <a:lnTo>
                  <a:pt x="114897" y="73184"/>
                </a:lnTo>
                <a:lnTo>
                  <a:pt x="103365" y="89458"/>
                </a:lnTo>
                <a:lnTo>
                  <a:pt x="100524" y="90054"/>
                </a:lnTo>
                <a:lnTo>
                  <a:pt x="99800" y="85772"/>
                </a:lnTo>
                <a:lnTo>
                  <a:pt x="100487" y="78238"/>
                </a:lnTo>
                <a:lnTo>
                  <a:pt x="107490" y="63628"/>
                </a:lnTo>
                <a:lnTo>
                  <a:pt x="131049" y="35185"/>
                </a:lnTo>
                <a:lnTo>
                  <a:pt x="138867" y="31646"/>
                </a:lnTo>
                <a:lnTo>
                  <a:pt x="156913" y="30832"/>
                </a:lnTo>
                <a:lnTo>
                  <a:pt x="173512" y="37489"/>
                </a:lnTo>
                <a:lnTo>
                  <a:pt x="181214" y="42541"/>
                </a:lnTo>
                <a:lnTo>
                  <a:pt x="192891" y="57511"/>
                </a:lnTo>
                <a:lnTo>
                  <a:pt x="200810" y="77033"/>
                </a:lnTo>
                <a:lnTo>
                  <a:pt x="209014" y="127694"/>
                </a:lnTo>
                <a:lnTo>
                  <a:pt x="215964" y="182761"/>
                </a:lnTo>
                <a:lnTo>
                  <a:pt x="208931" y="239868"/>
                </a:lnTo>
                <a:lnTo>
                  <a:pt x="196277" y="303141"/>
                </a:lnTo>
                <a:lnTo>
                  <a:pt x="182512" y="355457"/>
                </a:lnTo>
                <a:lnTo>
                  <a:pt x="160123" y="398417"/>
                </a:lnTo>
                <a:lnTo>
                  <a:pt x="118116" y="445252"/>
                </a:lnTo>
                <a:lnTo>
                  <a:pt x="99727" y="459542"/>
                </a:lnTo>
                <a:lnTo>
                  <a:pt x="76736" y="464334"/>
                </a:lnTo>
                <a:lnTo>
                  <a:pt x="52090" y="461394"/>
                </a:lnTo>
                <a:lnTo>
                  <a:pt x="29438" y="452289"/>
                </a:lnTo>
                <a:lnTo>
                  <a:pt x="13911" y="437323"/>
                </a:lnTo>
                <a:lnTo>
                  <a:pt x="8133" y="428419"/>
                </a:lnTo>
                <a:lnTo>
                  <a:pt x="0" y="393531"/>
                </a:lnTo>
                <a:lnTo>
                  <a:pt x="4337" y="373384"/>
                </a:lnTo>
                <a:lnTo>
                  <a:pt x="26185" y="341387"/>
                </a:lnTo>
                <a:lnTo>
                  <a:pt x="51753" y="325240"/>
                </a:lnTo>
                <a:lnTo>
                  <a:pt x="87144" y="318635"/>
                </a:lnTo>
                <a:lnTo>
                  <a:pt x="127266" y="327857"/>
                </a:lnTo>
                <a:lnTo>
                  <a:pt x="157612" y="345407"/>
                </a:lnTo>
                <a:lnTo>
                  <a:pt x="212358" y="395239"/>
                </a:lnTo>
                <a:lnTo>
                  <a:pt x="240276" y="417235"/>
                </a:lnTo>
                <a:lnTo>
                  <a:pt x="263595" y="425253"/>
                </a:lnTo>
                <a:lnTo>
                  <a:pt x="286047" y="427647"/>
                </a:lnTo>
                <a:lnTo>
                  <a:pt x="312431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3148969" y="3421761"/>
            <a:ext cx="324814" cy="446189"/>
          </a:xfrm>
          <a:custGeom>
            <a:avLst/>
            <a:gdLst/>
            <a:ahLst/>
            <a:cxnLst/>
            <a:rect l="0" t="0" r="0" b="0"/>
            <a:pathLst>
              <a:path w="324814" h="446189">
                <a:moveTo>
                  <a:pt x="156979" y="0"/>
                </a:moveTo>
                <a:lnTo>
                  <a:pt x="125697" y="9576"/>
                </a:lnTo>
                <a:lnTo>
                  <a:pt x="72974" y="52998"/>
                </a:lnTo>
                <a:lnTo>
                  <a:pt x="44719" y="86378"/>
                </a:lnTo>
                <a:lnTo>
                  <a:pt x="17219" y="147588"/>
                </a:lnTo>
                <a:lnTo>
                  <a:pt x="3853" y="197956"/>
                </a:lnTo>
                <a:lnTo>
                  <a:pt x="0" y="252965"/>
                </a:lnTo>
                <a:lnTo>
                  <a:pt x="2452" y="291762"/>
                </a:lnTo>
                <a:lnTo>
                  <a:pt x="17047" y="347041"/>
                </a:lnTo>
                <a:lnTo>
                  <a:pt x="28430" y="377738"/>
                </a:lnTo>
                <a:lnTo>
                  <a:pt x="47270" y="402171"/>
                </a:lnTo>
                <a:lnTo>
                  <a:pt x="74560" y="423058"/>
                </a:lnTo>
                <a:lnTo>
                  <a:pt x="125632" y="445035"/>
                </a:lnTo>
                <a:lnTo>
                  <a:pt x="146556" y="446188"/>
                </a:lnTo>
                <a:lnTo>
                  <a:pt x="209631" y="431095"/>
                </a:lnTo>
                <a:lnTo>
                  <a:pt x="229513" y="423225"/>
                </a:lnTo>
                <a:lnTo>
                  <a:pt x="268667" y="392415"/>
                </a:lnTo>
                <a:lnTo>
                  <a:pt x="284568" y="366226"/>
                </a:lnTo>
                <a:lnTo>
                  <a:pt x="307689" y="305127"/>
                </a:lnTo>
                <a:lnTo>
                  <a:pt x="322289" y="249538"/>
                </a:lnTo>
                <a:lnTo>
                  <a:pt x="324813" y="195911"/>
                </a:lnTo>
                <a:lnTo>
                  <a:pt x="318920" y="171300"/>
                </a:lnTo>
                <a:lnTo>
                  <a:pt x="297887" y="116188"/>
                </a:lnTo>
                <a:lnTo>
                  <a:pt x="285817" y="85509"/>
                </a:lnTo>
                <a:lnTo>
                  <a:pt x="254649" y="46255"/>
                </a:lnTo>
                <a:lnTo>
                  <a:pt x="228422" y="30343"/>
                </a:lnTo>
                <a:lnTo>
                  <a:pt x="192835" y="23809"/>
                </a:lnTo>
                <a:lnTo>
                  <a:pt x="142723" y="29753"/>
                </a:lnTo>
                <a:lnTo>
                  <a:pt x="125393" y="3158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3770214" y="3379002"/>
            <a:ext cx="235162" cy="590242"/>
          </a:xfrm>
          <a:custGeom>
            <a:avLst/>
            <a:gdLst/>
            <a:ahLst/>
            <a:cxnLst/>
            <a:rect l="0" t="0" r="0" b="0"/>
            <a:pathLst>
              <a:path w="235162" h="590242">
                <a:moveTo>
                  <a:pt x="230615" y="95402"/>
                </a:moveTo>
                <a:lnTo>
                  <a:pt x="210371" y="51439"/>
                </a:lnTo>
                <a:lnTo>
                  <a:pt x="170717" y="4609"/>
                </a:lnTo>
                <a:lnTo>
                  <a:pt x="162607" y="948"/>
                </a:lnTo>
                <a:lnTo>
                  <a:pt x="144237" y="0"/>
                </a:lnTo>
                <a:lnTo>
                  <a:pt x="114164" y="6043"/>
                </a:lnTo>
                <a:lnTo>
                  <a:pt x="73731" y="26971"/>
                </a:lnTo>
                <a:lnTo>
                  <a:pt x="42001" y="56755"/>
                </a:lnTo>
                <a:lnTo>
                  <a:pt x="23431" y="85901"/>
                </a:lnTo>
                <a:lnTo>
                  <a:pt x="4113" y="138821"/>
                </a:lnTo>
                <a:lnTo>
                  <a:pt x="0" y="191109"/>
                </a:lnTo>
                <a:lnTo>
                  <a:pt x="2407" y="229435"/>
                </a:lnTo>
                <a:lnTo>
                  <a:pt x="8696" y="250898"/>
                </a:lnTo>
                <a:lnTo>
                  <a:pt x="19290" y="268236"/>
                </a:lnTo>
                <a:lnTo>
                  <a:pt x="34917" y="280621"/>
                </a:lnTo>
                <a:lnTo>
                  <a:pt x="54731" y="288856"/>
                </a:lnTo>
                <a:lnTo>
                  <a:pt x="79134" y="292516"/>
                </a:lnTo>
                <a:lnTo>
                  <a:pt x="102459" y="287903"/>
                </a:lnTo>
                <a:lnTo>
                  <a:pt x="155506" y="259355"/>
                </a:lnTo>
                <a:lnTo>
                  <a:pt x="194872" y="225122"/>
                </a:lnTo>
                <a:lnTo>
                  <a:pt x="210796" y="198569"/>
                </a:lnTo>
                <a:lnTo>
                  <a:pt x="233925" y="137330"/>
                </a:lnTo>
                <a:lnTo>
                  <a:pt x="235161" y="133882"/>
                </a:lnTo>
                <a:lnTo>
                  <a:pt x="232481" y="149307"/>
                </a:lnTo>
                <a:lnTo>
                  <a:pt x="231168" y="196771"/>
                </a:lnTo>
                <a:lnTo>
                  <a:pt x="229609" y="252949"/>
                </a:lnTo>
                <a:lnTo>
                  <a:pt x="223427" y="301440"/>
                </a:lnTo>
                <a:lnTo>
                  <a:pt x="221076" y="352332"/>
                </a:lnTo>
                <a:lnTo>
                  <a:pt x="220379" y="404456"/>
                </a:lnTo>
                <a:lnTo>
                  <a:pt x="220173" y="456945"/>
                </a:lnTo>
                <a:lnTo>
                  <a:pt x="218942" y="507202"/>
                </a:lnTo>
                <a:lnTo>
                  <a:pt x="211758" y="556811"/>
                </a:lnTo>
                <a:lnTo>
                  <a:pt x="209558" y="59024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1947772" y="4242984"/>
            <a:ext cx="260460" cy="501264"/>
          </a:xfrm>
          <a:custGeom>
            <a:avLst/>
            <a:gdLst/>
            <a:ahLst/>
            <a:cxnLst/>
            <a:rect l="0" t="0" r="0" b="0"/>
            <a:pathLst>
              <a:path w="260460" h="501264">
                <a:moveTo>
                  <a:pt x="94756" y="0"/>
                </a:moveTo>
                <a:lnTo>
                  <a:pt x="79115" y="17981"/>
                </a:lnTo>
                <a:lnTo>
                  <a:pt x="44420" y="76331"/>
                </a:lnTo>
                <a:lnTo>
                  <a:pt x="29149" y="102945"/>
                </a:lnTo>
                <a:lnTo>
                  <a:pt x="22942" y="110744"/>
                </a:lnTo>
                <a:lnTo>
                  <a:pt x="19974" y="112434"/>
                </a:lnTo>
                <a:lnTo>
                  <a:pt x="19165" y="110051"/>
                </a:lnTo>
                <a:lnTo>
                  <a:pt x="19796" y="104953"/>
                </a:lnTo>
                <a:lnTo>
                  <a:pt x="31861" y="81010"/>
                </a:lnTo>
                <a:lnTo>
                  <a:pt x="70522" y="35429"/>
                </a:lnTo>
                <a:lnTo>
                  <a:pt x="90614" y="27445"/>
                </a:lnTo>
                <a:lnTo>
                  <a:pt x="102523" y="25315"/>
                </a:lnTo>
                <a:lnTo>
                  <a:pt x="125114" y="29189"/>
                </a:lnTo>
                <a:lnTo>
                  <a:pt x="154444" y="44524"/>
                </a:lnTo>
                <a:lnTo>
                  <a:pt x="169247" y="58393"/>
                </a:lnTo>
                <a:lnTo>
                  <a:pt x="179726" y="76255"/>
                </a:lnTo>
                <a:lnTo>
                  <a:pt x="186613" y="111631"/>
                </a:lnTo>
                <a:lnTo>
                  <a:pt x="183064" y="151749"/>
                </a:lnTo>
                <a:lnTo>
                  <a:pt x="169015" y="187682"/>
                </a:lnTo>
                <a:lnTo>
                  <a:pt x="150034" y="214967"/>
                </a:lnTo>
                <a:lnTo>
                  <a:pt x="121273" y="234402"/>
                </a:lnTo>
                <a:lnTo>
                  <a:pt x="122962" y="234647"/>
                </a:lnTo>
                <a:lnTo>
                  <a:pt x="156480" y="232224"/>
                </a:lnTo>
                <a:lnTo>
                  <a:pt x="189084" y="237393"/>
                </a:lnTo>
                <a:lnTo>
                  <a:pt x="207260" y="249397"/>
                </a:lnTo>
                <a:lnTo>
                  <a:pt x="237992" y="285700"/>
                </a:lnTo>
                <a:lnTo>
                  <a:pt x="253920" y="316279"/>
                </a:lnTo>
                <a:lnTo>
                  <a:pt x="260459" y="358744"/>
                </a:lnTo>
                <a:lnTo>
                  <a:pt x="254263" y="415921"/>
                </a:lnTo>
                <a:lnTo>
                  <a:pt x="243923" y="450009"/>
                </a:lnTo>
                <a:lnTo>
                  <a:pt x="232802" y="467506"/>
                </a:lnTo>
                <a:lnTo>
                  <a:pt x="207798" y="490510"/>
                </a:lnTo>
                <a:lnTo>
                  <a:pt x="185161" y="498764"/>
                </a:lnTo>
                <a:lnTo>
                  <a:pt x="160673" y="501263"/>
                </a:lnTo>
                <a:lnTo>
                  <a:pt x="100057" y="490327"/>
                </a:lnTo>
                <a:lnTo>
                  <a:pt x="39692" y="473650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3103683" y="4179813"/>
            <a:ext cx="223323" cy="357970"/>
            <a:chOff x="3103683" y="4179813"/>
            <a:chExt cx="223323" cy="357970"/>
          </a:xfrm>
        </p:grpSpPr>
        <p:sp>
          <p:nvSpPr>
            <p:cNvPr id="125" name="Freeform 124"/>
            <p:cNvSpPr/>
            <p:nvPr/>
          </p:nvSpPr>
          <p:spPr>
            <a:xfrm>
              <a:off x="3289830" y="4179813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92999"/>
                  </a:lnTo>
                  <a:lnTo>
                    <a:pt x="15332" y="150865"/>
                  </a:lnTo>
                  <a:lnTo>
                    <a:pt x="21551" y="207095"/>
                  </a:lnTo>
                  <a:lnTo>
                    <a:pt x="25640" y="260403"/>
                  </a:lnTo>
                  <a:lnTo>
                    <a:pt x="29567" y="312874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03683" y="4190342"/>
              <a:ext cx="212794" cy="264682"/>
            </a:xfrm>
            <a:custGeom>
              <a:avLst/>
              <a:gdLst/>
              <a:ahLst/>
              <a:cxnLst/>
              <a:rect l="0" t="0" r="0" b="0"/>
              <a:pathLst>
                <a:path w="212794" h="264682">
                  <a:moveTo>
                    <a:pt x="212793" y="126342"/>
                  </a:moveTo>
                  <a:lnTo>
                    <a:pt x="154230" y="175840"/>
                  </a:lnTo>
                  <a:lnTo>
                    <a:pt x="93341" y="215076"/>
                  </a:lnTo>
                  <a:lnTo>
                    <a:pt x="31401" y="260151"/>
                  </a:lnTo>
                  <a:lnTo>
                    <a:pt x="21675" y="264681"/>
                  </a:lnTo>
                  <a:lnTo>
                    <a:pt x="14021" y="264191"/>
                  </a:lnTo>
                  <a:lnTo>
                    <a:pt x="7749" y="260355"/>
                  </a:lnTo>
                  <a:lnTo>
                    <a:pt x="2398" y="254289"/>
                  </a:lnTo>
                  <a:lnTo>
                    <a:pt x="0" y="246735"/>
                  </a:lnTo>
                  <a:lnTo>
                    <a:pt x="455" y="228983"/>
                  </a:lnTo>
                  <a:lnTo>
                    <a:pt x="13443" y="175517"/>
                  </a:lnTo>
                  <a:lnTo>
                    <a:pt x="21337" y="116558"/>
                  </a:lnTo>
                  <a:lnTo>
                    <a:pt x="28294" y="65861"/>
                  </a:lnTo>
                  <a:lnTo>
                    <a:pt x="31358" y="37460"/>
                  </a:lnTo>
                  <a:lnTo>
                    <a:pt x="338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980779" y="5106321"/>
            <a:ext cx="201394" cy="421141"/>
            <a:chOff x="1980779" y="5106321"/>
            <a:chExt cx="201394" cy="421141"/>
          </a:xfrm>
        </p:grpSpPr>
        <p:sp>
          <p:nvSpPr>
            <p:cNvPr id="128" name="Freeform 127"/>
            <p:cNvSpPr/>
            <p:nvPr/>
          </p:nvSpPr>
          <p:spPr>
            <a:xfrm>
              <a:off x="2158342" y="5106321"/>
              <a:ext cx="23831" cy="421141"/>
            </a:xfrm>
            <a:custGeom>
              <a:avLst/>
              <a:gdLst/>
              <a:ahLst/>
              <a:cxnLst/>
              <a:rect l="0" t="0" r="0" b="0"/>
              <a:pathLst>
                <a:path w="23831" h="421141">
                  <a:moveTo>
                    <a:pt x="10528" y="0"/>
                  </a:moveTo>
                  <a:lnTo>
                    <a:pt x="21706" y="11178"/>
                  </a:lnTo>
                  <a:lnTo>
                    <a:pt x="23830" y="19151"/>
                  </a:lnTo>
                  <a:lnTo>
                    <a:pt x="21951" y="68687"/>
                  </a:lnTo>
                  <a:lnTo>
                    <a:pt x="21322" y="117448"/>
                  </a:lnTo>
                  <a:lnTo>
                    <a:pt x="21135" y="172059"/>
                  </a:lnTo>
                  <a:lnTo>
                    <a:pt x="17960" y="232694"/>
                  </a:lnTo>
                  <a:lnTo>
                    <a:pt x="12730" y="291995"/>
                  </a:lnTo>
                  <a:lnTo>
                    <a:pt x="8061" y="346610"/>
                  </a:lnTo>
                  <a:lnTo>
                    <a:pt x="2388" y="39047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80779" y="5137906"/>
              <a:ext cx="135449" cy="246164"/>
            </a:xfrm>
            <a:custGeom>
              <a:avLst/>
              <a:gdLst/>
              <a:ahLst/>
              <a:cxnLst/>
              <a:rect l="0" t="0" r="0" b="0"/>
              <a:pathLst>
                <a:path w="135449" h="246164">
                  <a:moveTo>
                    <a:pt x="135448" y="178985"/>
                  </a:moveTo>
                  <a:lnTo>
                    <a:pt x="117468" y="203031"/>
                  </a:lnTo>
                  <a:lnTo>
                    <a:pt x="91127" y="223284"/>
                  </a:lnTo>
                  <a:lnTo>
                    <a:pt x="40401" y="245029"/>
                  </a:lnTo>
                  <a:lnTo>
                    <a:pt x="19506" y="246163"/>
                  </a:lnTo>
                  <a:lnTo>
                    <a:pt x="9020" y="244827"/>
                  </a:lnTo>
                  <a:lnTo>
                    <a:pt x="3200" y="240427"/>
                  </a:lnTo>
                  <a:lnTo>
                    <a:pt x="489" y="233984"/>
                  </a:lnTo>
                  <a:lnTo>
                    <a:pt x="0" y="181202"/>
                  </a:lnTo>
                  <a:lnTo>
                    <a:pt x="13265" y="121045"/>
                  </a:lnTo>
                  <a:lnTo>
                    <a:pt x="18377" y="65158"/>
                  </a:lnTo>
                  <a:lnTo>
                    <a:pt x="19386" y="14604"/>
                  </a:lnTo>
                  <a:lnTo>
                    <a:pt x="196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3084849" y="4929400"/>
            <a:ext cx="228641" cy="427685"/>
          </a:xfrm>
          <a:custGeom>
            <a:avLst/>
            <a:gdLst/>
            <a:ahLst/>
            <a:cxnLst/>
            <a:rect l="0" t="0" r="0" b="0"/>
            <a:pathLst>
              <a:path w="228641" h="427685">
                <a:moveTo>
                  <a:pt x="200042" y="40050"/>
                </a:moveTo>
                <a:lnTo>
                  <a:pt x="146167" y="22092"/>
                </a:lnTo>
                <a:lnTo>
                  <a:pt x="82950" y="2580"/>
                </a:lnTo>
                <a:lnTo>
                  <a:pt x="57534" y="0"/>
                </a:lnTo>
                <a:lnTo>
                  <a:pt x="36879" y="5092"/>
                </a:lnTo>
                <a:lnTo>
                  <a:pt x="28096" y="9726"/>
                </a:lnTo>
                <a:lnTo>
                  <a:pt x="22240" y="17494"/>
                </a:lnTo>
                <a:lnTo>
                  <a:pt x="15734" y="38604"/>
                </a:lnTo>
                <a:lnTo>
                  <a:pt x="18793" y="91454"/>
                </a:lnTo>
                <a:lnTo>
                  <a:pt x="23729" y="150767"/>
                </a:lnTo>
                <a:lnTo>
                  <a:pt x="26348" y="162994"/>
                </a:lnTo>
                <a:lnTo>
                  <a:pt x="29264" y="167636"/>
                </a:lnTo>
                <a:lnTo>
                  <a:pt x="32378" y="167222"/>
                </a:lnTo>
                <a:lnTo>
                  <a:pt x="35623" y="163436"/>
                </a:lnTo>
                <a:lnTo>
                  <a:pt x="56959" y="152518"/>
                </a:lnTo>
                <a:lnTo>
                  <a:pt x="91096" y="147464"/>
                </a:lnTo>
                <a:lnTo>
                  <a:pt x="130847" y="151555"/>
                </a:lnTo>
                <a:lnTo>
                  <a:pt x="152131" y="160188"/>
                </a:lnTo>
                <a:lnTo>
                  <a:pt x="184859" y="184794"/>
                </a:lnTo>
                <a:lnTo>
                  <a:pt x="212684" y="220590"/>
                </a:lnTo>
                <a:lnTo>
                  <a:pt x="225495" y="252251"/>
                </a:lnTo>
                <a:lnTo>
                  <a:pt x="228640" y="289578"/>
                </a:lnTo>
                <a:lnTo>
                  <a:pt x="216733" y="344961"/>
                </a:lnTo>
                <a:lnTo>
                  <a:pt x="206807" y="376840"/>
                </a:lnTo>
                <a:lnTo>
                  <a:pt x="193690" y="394845"/>
                </a:lnTo>
                <a:lnTo>
                  <a:pt x="176162" y="409477"/>
                </a:lnTo>
                <a:lnTo>
                  <a:pt x="156673" y="419879"/>
                </a:lnTo>
                <a:lnTo>
                  <a:pt x="107161" y="427684"/>
                </a:lnTo>
                <a:lnTo>
                  <a:pt x="52320" y="426106"/>
                </a:lnTo>
                <a:lnTo>
                  <a:pt x="19792" y="418039"/>
                </a:lnTo>
                <a:lnTo>
                  <a:pt x="0" y="40854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3603440" y="4835345"/>
            <a:ext cx="197348" cy="545163"/>
          </a:xfrm>
          <a:custGeom>
            <a:avLst/>
            <a:gdLst/>
            <a:ahLst/>
            <a:cxnLst/>
            <a:rect l="0" t="0" r="0" b="0"/>
            <a:pathLst>
              <a:path w="197348" h="545163">
                <a:moveTo>
                  <a:pt x="186819" y="144634"/>
                </a:moveTo>
                <a:lnTo>
                  <a:pt x="171178" y="162615"/>
                </a:lnTo>
                <a:lnTo>
                  <a:pt x="141146" y="218988"/>
                </a:lnTo>
                <a:lnTo>
                  <a:pt x="115005" y="276651"/>
                </a:lnTo>
                <a:lnTo>
                  <a:pt x="92773" y="336628"/>
                </a:lnTo>
                <a:lnTo>
                  <a:pt x="74608" y="396258"/>
                </a:lnTo>
                <a:lnTo>
                  <a:pt x="56979" y="449821"/>
                </a:lnTo>
                <a:lnTo>
                  <a:pt x="52032" y="487094"/>
                </a:lnTo>
                <a:lnTo>
                  <a:pt x="56155" y="522184"/>
                </a:lnTo>
                <a:lnTo>
                  <a:pt x="61105" y="530865"/>
                </a:lnTo>
                <a:lnTo>
                  <a:pt x="75964" y="543630"/>
                </a:lnTo>
                <a:lnTo>
                  <a:pt x="84839" y="545162"/>
                </a:lnTo>
                <a:lnTo>
                  <a:pt x="104060" y="540625"/>
                </a:lnTo>
                <a:lnTo>
                  <a:pt x="136589" y="518649"/>
                </a:lnTo>
                <a:lnTo>
                  <a:pt x="151237" y="505445"/>
                </a:lnTo>
                <a:lnTo>
                  <a:pt x="159306" y="485539"/>
                </a:lnTo>
                <a:lnTo>
                  <a:pt x="164486" y="434632"/>
                </a:lnTo>
                <a:lnTo>
                  <a:pt x="158956" y="410392"/>
                </a:lnTo>
                <a:lnTo>
                  <a:pt x="130940" y="355539"/>
                </a:lnTo>
                <a:lnTo>
                  <a:pt x="110747" y="316276"/>
                </a:lnTo>
                <a:lnTo>
                  <a:pt x="56874" y="257062"/>
                </a:lnTo>
                <a:lnTo>
                  <a:pt x="21860" y="216270"/>
                </a:lnTo>
                <a:lnTo>
                  <a:pt x="6401" y="186137"/>
                </a:lnTo>
                <a:lnTo>
                  <a:pt x="0" y="149392"/>
                </a:lnTo>
                <a:lnTo>
                  <a:pt x="3694" y="108869"/>
                </a:lnTo>
                <a:lnTo>
                  <a:pt x="17786" y="72816"/>
                </a:lnTo>
                <a:lnTo>
                  <a:pt x="57225" y="22583"/>
                </a:lnTo>
                <a:lnTo>
                  <a:pt x="83690" y="6565"/>
                </a:lnTo>
                <a:lnTo>
                  <a:pt x="119347" y="0"/>
                </a:lnTo>
                <a:lnTo>
                  <a:pt x="142794" y="4703"/>
                </a:lnTo>
                <a:lnTo>
                  <a:pt x="153959" y="9233"/>
                </a:lnTo>
                <a:lnTo>
                  <a:pt x="169485" y="23625"/>
                </a:lnTo>
                <a:lnTo>
                  <a:pt x="188984" y="61459"/>
                </a:lnTo>
                <a:lnTo>
                  <a:pt x="196246" y="123615"/>
                </a:lnTo>
                <a:lnTo>
                  <a:pt x="197347" y="14463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2116227" y="5876365"/>
            <a:ext cx="218351" cy="379447"/>
          </a:xfrm>
          <a:custGeom>
            <a:avLst/>
            <a:gdLst/>
            <a:ahLst/>
            <a:cxnLst/>
            <a:rect l="0" t="0" r="0" b="0"/>
            <a:pathLst>
              <a:path w="218351" h="379447">
                <a:moveTo>
                  <a:pt x="168456" y="9065"/>
                </a:moveTo>
                <a:lnTo>
                  <a:pt x="109840" y="9065"/>
                </a:lnTo>
                <a:lnTo>
                  <a:pt x="50123" y="732"/>
                </a:lnTo>
                <a:lnTo>
                  <a:pt x="36925" y="0"/>
                </a:lnTo>
                <a:lnTo>
                  <a:pt x="29296" y="3022"/>
                </a:lnTo>
                <a:lnTo>
                  <a:pt x="25380" y="8546"/>
                </a:lnTo>
                <a:lnTo>
                  <a:pt x="24149" y="25212"/>
                </a:lnTo>
                <a:lnTo>
                  <a:pt x="30375" y="87476"/>
                </a:lnTo>
                <a:lnTo>
                  <a:pt x="36816" y="123155"/>
                </a:lnTo>
                <a:lnTo>
                  <a:pt x="42092" y="129578"/>
                </a:lnTo>
                <a:lnTo>
                  <a:pt x="49119" y="132691"/>
                </a:lnTo>
                <a:lnTo>
                  <a:pt x="66284" y="133030"/>
                </a:lnTo>
                <a:lnTo>
                  <a:pt x="95679" y="128983"/>
                </a:lnTo>
                <a:lnTo>
                  <a:pt x="116224" y="131772"/>
                </a:lnTo>
                <a:lnTo>
                  <a:pt x="147521" y="145508"/>
                </a:lnTo>
                <a:lnTo>
                  <a:pt x="173432" y="164396"/>
                </a:lnTo>
                <a:lnTo>
                  <a:pt x="195927" y="190399"/>
                </a:lnTo>
                <a:lnTo>
                  <a:pt x="211821" y="225921"/>
                </a:lnTo>
                <a:lnTo>
                  <a:pt x="218350" y="266081"/>
                </a:lnTo>
                <a:lnTo>
                  <a:pt x="214695" y="307616"/>
                </a:lnTo>
                <a:lnTo>
                  <a:pt x="206165" y="329317"/>
                </a:lnTo>
                <a:lnTo>
                  <a:pt x="181624" y="362313"/>
                </a:lnTo>
                <a:lnTo>
                  <a:pt x="150001" y="378633"/>
                </a:lnTo>
                <a:lnTo>
                  <a:pt x="138606" y="379446"/>
                </a:lnTo>
                <a:lnTo>
                  <a:pt x="84457" y="363541"/>
                </a:lnTo>
                <a:lnTo>
                  <a:pt x="21078" y="327815"/>
                </a:lnTo>
                <a:lnTo>
                  <a:pt x="0" y="31439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3090748" y="5748081"/>
            <a:ext cx="404714" cy="507168"/>
          </a:xfrm>
          <a:custGeom>
            <a:avLst/>
            <a:gdLst/>
            <a:ahLst/>
            <a:cxnLst/>
            <a:rect l="0" t="0" r="0" b="0"/>
            <a:pathLst>
              <a:path w="404714" h="507168">
                <a:moveTo>
                  <a:pt x="46744" y="74178"/>
                </a:moveTo>
                <a:lnTo>
                  <a:pt x="31103" y="92159"/>
                </a:lnTo>
                <a:lnTo>
                  <a:pt x="8307" y="148748"/>
                </a:lnTo>
                <a:lnTo>
                  <a:pt x="4741" y="148458"/>
                </a:lnTo>
                <a:lnTo>
                  <a:pt x="1195" y="144755"/>
                </a:lnTo>
                <a:lnTo>
                  <a:pt x="0" y="138777"/>
                </a:lnTo>
                <a:lnTo>
                  <a:pt x="6488" y="103966"/>
                </a:lnTo>
                <a:lnTo>
                  <a:pt x="24624" y="57705"/>
                </a:lnTo>
                <a:lnTo>
                  <a:pt x="43959" y="28483"/>
                </a:lnTo>
                <a:lnTo>
                  <a:pt x="70096" y="5006"/>
                </a:lnTo>
                <a:lnTo>
                  <a:pt x="79859" y="1157"/>
                </a:lnTo>
                <a:lnTo>
                  <a:pt x="100066" y="0"/>
                </a:lnTo>
                <a:lnTo>
                  <a:pt x="117626" y="6505"/>
                </a:lnTo>
                <a:lnTo>
                  <a:pt x="133229" y="18365"/>
                </a:lnTo>
                <a:lnTo>
                  <a:pt x="169411" y="64618"/>
                </a:lnTo>
                <a:lnTo>
                  <a:pt x="189214" y="115530"/>
                </a:lnTo>
                <a:lnTo>
                  <a:pt x="199572" y="163769"/>
                </a:lnTo>
                <a:lnTo>
                  <a:pt x="203160" y="215107"/>
                </a:lnTo>
                <a:lnTo>
                  <a:pt x="205393" y="265024"/>
                </a:lnTo>
                <a:lnTo>
                  <a:pt x="209796" y="320756"/>
                </a:lnTo>
                <a:lnTo>
                  <a:pt x="200094" y="376219"/>
                </a:lnTo>
                <a:lnTo>
                  <a:pt x="185743" y="429375"/>
                </a:lnTo>
                <a:lnTo>
                  <a:pt x="161591" y="478696"/>
                </a:lnTo>
                <a:lnTo>
                  <a:pt x="146920" y="494949"/>
                </a:lnTo>
                <a:lnTo>
                  <a:pt x="128701" y="506072"/>
                </a:lnTo>
                <a:lnTo>
                  <a:pt x="118930" y="507167"/>
                </a:lnTo>
                <a:lnTo>
                  <a:pt x="98714" y="502144"/>
                </a:lnTo>
                <a:lnTo>
                  <a:pt x="81150" y="488992"/>
                </a:lnTo>
                <a:lnTo>
                  <a:pt x="66715" y="470280"/>
                </a:lnTo>
                <a:lnTo>
                  <a:pt x="53181" y="432267"/>
                </a:lnTo>
                <a:lnTo>
                  <a:pt x="49821" y="386819"/>
                </a:lnTo>
                <a:lnTo>
                  <a:pt x="53181" y="361698"/>
                </a:lnTo>
                <a:lnTo>
                  <a:pt x="61693" y="341955"/>
                </a:lnTo>
                <a:lnTo>
                  <a:pt x="67238" y="333414"/>
                </a:lnTo>
                <a:lnTo>
                  <a:pt x="75615" y="327721"/>
                </a:lnTo>
                <a:lnTo>
                  <a:pt x="97400" y="321394"/>
                </a:lnTo>
                <a:lnTo>
                  <a:pt x="130383" y="323422"/>
                </a:lnTo>
                <a:lnTo>
                  <a:pt x="191870" y="349315"/>
                </a:lnTo>
                <a:lnTo>
                  <a:pt x="247656" y="383197"/>
                </a:lnTo>
                <a:lnTo>
                  <a:pt x="302864" y="418133"/>
                </a:lnTo>
                <a:lnTo>
                  <a:pt x="356692" y="445020"/>
                </a:lnTo>
                <a:lnTo>
                  <a:pt x="404713" y="46373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6506611" y="2260114"/>
            <a:ext cx="126343" cy="203555"/>
          </a:xfrm>
          <a:custGeom>
            <a:avLst/>
            <a:gdLst/>
            <a:ahLst/>
            <a:cxnLst/>
            <a:rect l="0" t="0" r="0" b="0"/>
            <a:pathLst>
              <a:path w="126343" h="203555">
                <a:moveTo>
                  <a:pt x="126342" y="203554"/>
                </a:moveTo>
                <a:lnTo>
                  <a:pt x="107213" y="149679"/>
                </a:lnTo>
                <a:lnTo>
                  <a:pt x="78149" y="87632"/>
                </a:lnTo>
                <a:lnTo>
                  <a:pt x="56234" y="24560"/>
                </a:lnTo>
                <a:lnTo>
                  <a:pt x="49170" y="3508"/>
                </a:lnTo>
                <a:lnTo>
                  <a:pt x="45648" y="0"/>
                </a:lnTo>
                <a:lnTo>
                  <a:pt x="42131" y="1171"/>
                </a:lnTo>
                <a:lnTo>
                  <a:pt x="38615" y="5461"/>
                </a:lnTo>
                <a:lnTo>
                  <a:pt x="17549" y="66315"/>
                </a:lnTo>
                <a:lnTo>
                  <a:pt x="3120" y="113038"/>
                </a:lnTo>
                <a:lnTo>
                  <a:pt x="0" y="12985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74294" y="115813"/>
            <a:ext cx="1880561" cy="547483"/>
            <a:chOff x="174294" y="115813"/>
            <a:chExt cx="1880561" cy="547483"/>
          </a:xfrm>
        </p:grpSpPr>
        <p:sp>
          <p:nvSpPr>
            <p:cNvPr id="2" name="Freeform 1"/>
            <p:cNvSpPr/>
            <p:nvPr/>
          </p:nvSpPr>
          <p:spPr>
            <a:xfrm>
              <a:off x="174294" y="178984"/>
              <a:ext cx="236318" cy="392544"/>
            </a:xfrm>
            <a:custGeom>
              <a:avLst/>
              <a:gdLst/>
              <a:ahLst/>
              <a:cxnLst/>
              <a:rect l="0" t="0" r="0" b="0"/>
              <a:pathLst>
                <a:path w="236318" h="392544">
                  <a:moveTo>
                    <a:pt x="46804" y="0"/>
                  </a:moveTo>
                  <a:lnTo>
                    <a:pt x="28846" y="53875"/>
                  </a:lnTo>
                  <a:lnTo>
                    <a:pt x="11655" y="105447"/>
                  </a:lnTo>
                  <a:lnTo>
                    <a:pt x="8163" y="108903"/>
                  </a:lnTo>
                  <a:lnTo>
                    <a:pt x="4666" y="107697"/>
                  </a:lnTo>
                  <a:lnTo>
                    <a:pt x="1164" y="103383"/>
                  </a:lnTo>
                  <a:lnTo>
                    <a:pt x="0" y="96998"/>
                  </a:lnTo>
                  <a:lnTo>
                    <a:pt x="6536" y="61534"/>
                  </a:lnTo>
                  <a:lnTo>
                    <a:pt x="18885" y="31100"/>
                  </a:lnTo>
                  <a:lnTo>
                    <a:pt x="24682" y="20734"/>
                  </a:lnTo>
                  <a:lnTo>
                    <a:pt x="33226" y="13822"/>
                  </a:lnTo>
                  <a:lnTo>
                    <a:pt x="55197" y="6143"/>
                  </a:lnTo>
                  <a:lnTo>
                    <a:pt x="77440" y="8969"/>
                  </a:lnTo>
                  <a:lnTo>
                    <a:pt x="97855" y="19194"/>
                  </a:lnTo>
                  <a:lnTo>
                    <a:pt x="114727" y="35437"/>
                  </a:lnTo>
                  <a:lnTo>
                    <a:pt x="136217" y="74460"/>
                  </a:lnTo>
                  <a:lnTo>
                    <a:pt x="155357" y="126442"/>
                  </a:lnTo>
                  <a:lnTo>
                    <a:pt x="168419" y="178051"/>
                  </a:lnTo>
                  <a:lnTo>
                    <a:pt x="170575" y="226411"/>
                  </a:lnTo>
                  <a:lnTo>
                    <a:pt x="164325" y="276615"/>
                  </a:lnTo>
                  <a:lnTo>
                    <a:pt x="151733" y="332974"/>
                  </a:lnTo>
                  <a:lnTo>
                    <a:pt x="148342" y="344815"/>
                  </a:lnTo>
                  <a:lnTo>
                    <a:pt x="135216" y="364211"/>
                  </a:lnTo>
                  <a:lnTo>
                    <a:pt x="117684" y="379460"/>
                  </a:lnTo>
                  <a:lnTo>
                    <a:pt x="98193" y="390137"/>
                  </a:lnTo>
                  <a:lnTo>
                    <a:pt x="74713" y="392543"/>
                  </a:lnTo>
                  <a:lnTo>
                    <a:pt x="49849" y="388543"/>
                  </a:lnTo>
                  <a:lnTo>
                    <a:pt x="27100" y="378966"/>
                  </a:lnTo>
                  <a:lnTo>
                    <a:pt x="19630" y="370797"/>
                  </a:lnTo>
                  <a:lnTo>
                    <a:pt x="11330" y="349242"/>
                  </a:lnTo>
                  <a:lnTo>
                    <a:pt x="13880" y="327184"/>
                  </a:lnTo>
                  <a:lnTo>
                    <a:pt x="23982" y="306852"/>
                  </a:lnTo>
                  <a:lnTo>
                    <a:pt x="40170" y="290017"/>
                  </a:lnTo>
                  <a:lnTo>
                    <a:pt x="49401" y="285761"/>
                  </a:lnTo>
                  <a:lnTo>
                    <a:pt x="69015" y="284153"/>
                  </a:lnTo>
                  <a:lnTo>
                    <a:pt x="131133" y="298913"/>
                  </a:lnTo>
                  <a:lnTo>
                    <a:pt x="194212" y="319418"/>
                  </a:lnTo>
                  <a:lnTo>
                    <a:pt x="23631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20004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1178" y="11178"/>
                  </a:lnTo>
                  <a:lnTo>
                    <a:pt x="16666" y="32264"/>
                  </a:lnTo>
                  <a:lnTo>
                    <a:pt x="25779" y="87872"/>
                  </a:lnTo>
                  <a:lnTo>
                    <a:pt x="30438" y="143916"/>
                  </a:lnTo>
                  <a:lnTo>
                    <a:pt x="31359" y="200047"/>
                  </a:lnTo>
                  <a:lnTo>
                    <a:pt x="31541" y="256194"/>
                  </a:lnTo>
                  <a:lnTo>
                    <a:pt x="31577" y="312346"/>
                  </a:lnTo>
                  <a:lnTo>
                    <a:pt x="32753" y="348610"/>
                  </a:lnTo>
                  <a:lnTo>
                    <a:pt x="34703" y="35290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505367"/>
              <a:ext cx="49748" cy="147400"/>
            </a:xfrm>
            <a:custGeom>
              <a:avLst/>
              <a:gdLst/>
              <a:ahLst/>
              <a:cxnLst/>
              <a:rect l="0" t="0" r="0" b="0"/>
              <a:pathLst>
                <a:path w="49748" h="147400">
                  <a:moveTo>
                    <a:pt x="0" y="0"/>
                  </a:moveTo>
                  <a:lnTo>
                    <a:pt x="39542" y="55660"/>
                  </a:lnTo>
                  <a:lnTo>
                    <a:pt x="46820" y="76211"/>
                  </a:lnTo>
                  <a:lnTo>
                    <a:pt x="49747" y="111749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17898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3211"/>
                  </a:lnTo>
                  <a:lnTo>
                    <a:pt x="25055" y="213148"/>
                  </a:lnTo>
                  <a:lnTo>
                    <a:pt x="31465" y="268878"/>
                  </a:lnTo>
                  <a:lnTo>
                    <a:pt x="40481" y="331332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5289" y="147398"/>
              <a:ext cx="196017" cy="380672"/>
            </a:xfrm>
            <a:custGeom>
              <a:avLst/>
              <a:gdLst/>
              <a:ahLst/>
              <a:cxnLst/>
              <a:rect l="0" t="0" r="0" b="0"/>
              <a:pathLst>
                <a:path w="196017" h="380672">
                  <a:moveTo>
                    <a:pt x="27560" y="0"/>
                  </a:moveTo>
                  <a:lnTo>
                    <a:pt x="24441" y="54145"/>
                  </a:lnTo>
                  <a:lnTo>
                    <a:pt x="12906" y="103502"/>
                  </a:lnTo>
                  <a:lnTo>
                    <a:pt x="9602" y="107606"/>
                  </a:lnTo>
                  <a:lnTo>
                    <a:pt x="6229" y="106833"/>
                  </a:lnTo>
                  <a:lnTo>
                    <a:pt x="2811" y="102807"/>
                  </a:lnTo>
                  <a:lnTo>
                    <a:pt x="1702" y="96614"/>
                  </a:lnTo>
                  <a:lnTo>
                    <a:pt x="8328" y="61459"/>
                  </a:lnTo>
                  <a:lnTo>
                    <a:pt x="20692" y="31078"/>
                  </a:lnTo>
                  <a:lnTo>
                    <a:pt x="26491" y="20719"/>
                  </a:lnTo>
                  <a:lnTo>
                    <a:pt x="35036" y="14983"/>
                  </a:lnTo>
                  <a:lnTo>
                    <a:pt x="57009" y="11729"/>
                  </a:lnTo>
                  <a:lnTo>
                    <a:pt x="67080" y="14838"/>
                  </a:lnTo>
                  <a:lnTo>
                    <a:pt x="84509" y="27652"/>
                  </a:lnTo>
                  <a:lnTo>
                    <a:pt x="113592" y="71710"/>
                  </a:lnTo>
                  <a:lnTo>
                    <a:pt x="135668" y="126080"/>
                  </a:lnTo>
                  <a:lnTo>
                    <a:pt x="141090" y="163439"/>
                  </a:lnTo>
                  <a:lnTo>
                    <a:pt x="134517" y="226390"/>
                  </a:lnTo>
                  <a:lnTo>
                    <a:pt x="121954" y="288911"/>
                  </a:lnTo>
                  <a:lnTo>
                    <a:pt x="108561" y="324640"/>
                  </a:lnTo>
                  <a:lnTo>
                    <a:pt x="83075" y="362564"/>
                  </a:lnTo>
                  <a:lnTo>
                    <a:pt x="56877" y="379738"/>
                  </a:lnTo>
                  <a:lnTo>
                    <a:pt x="48275" y="380671"/>
                  </a:lnTo>
                  <a:lnTo>
                    <a:pt x="32477" y="375468"/>
                  </a:lnTo>
                  <a:lnTo>
                    <a:pt x="10430" y="359385"/>
                  </a:lnTo>
                  <a:lnTo>
                    <a:pt x="2399" y="340271"/>
                  </a:lnTo>
                  <a:lnTo>
                    <a:pt x="0" y="317348"/>
                  </a:lnTo>
                  <a:lnTo>
                    <a:pt x="2833" y="295462"/>
                  </a:lnTo>
                  <a:lnTo>
                    <a:pt x="7566" y="287052"/>
                  </a:lnTo>
                  <a:lnTo>
                    <a:pt x="22183" y="274588"/>
                  </a:lnTo>
                  <a:lnTo>
                    <a:pt x="30995" y="271966"/>
                  </a:lnTo>
                  <a:lnTo>
                    <a:pt x="50144" y="272172"/>
                  </a:lnTo>
                  <a:lnTo>
                    <a:pt x="86244" y="284455"/>
                  </a:lnTo>
                  <a:lnTo>
                    <a:pt x="106674" y="299560"/>
                  </a:lnTo>
                  <a:lnTo>
                    <a:pt x="169687" y="354122"/>
                  </a:lnTo>
                  <a:lnTo>
                    <a:pt x="19601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536953"/>
              <a:ext cx="77056" cy="126343"/>
            </a:xfrm>
            <a:custGeom>
              <a:avLst/>
              <a:gdLst/>
              <a:ahLst/>
              <a:cxnLst/>
              <a:rect l="0" t="0" r="0" b="0"/>
              <a:pathLst>
                <a:path w="77056" h="126343">
                  <a:moveTo>
                    <a:pt x="0" y="0"/>
                  </a:moveTo>
                  <a:lnTo>
                    <a:pt x="24046" y="9575"/>
                  </a:lnTo>
                  <a:lnTo>
                    <a:pt x="59593" y="39403"/>
                  </a:lnTo>
                  <a:lnTo>
                    <a:pt x="75109" y="65487"/>
                  </a:lnTo>
                  <a:lnTo>
                    <a:pt x="77055" y="85257"/>
                  </a:lnTo>
                  <a:lnTo>
                    <a:pt x="74021" y="103403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98954" y="126341"/>
              <a:ext cx="218437" cy="365293"/>
            </a:xfrm>
            <a:custGeom>
              <a:avLst/>
              <a:gdLst/>
              <a:ahLst/>
              <a:cxnLst/>
              <a:rect l="0" t="0" r="0" b="0"/>
              <a:pathLst>
                <a:path w="218437" h="365293">
                  <a:moveTo>
                    <a:pt x="85605" y="0"/>
                  </a:moveTo>
                  <a:lnTo>
                    <a:pt x="50858" y="37087"/>
                  </a:lnTo>
                  <a:lnTo>
                    <a:pt x="17877" y="95240"/>
                  </a:lnTo>
                  <a:lnTo>
                    <a:pt x="4421" y="116028"/>
                  </a:lnTo>
                  <a:lnTo>
                    <a:pt x="1067" y="118297"/>
                  </a:lnTo>
                  <a:lnTo>
                    <a:pt x="0" y="115129"/>
                  </a:lnTo>
                  <a:lnTo>
                    <a:pt x="6694" y="82013"/>
                  </a:lnTo>
                  <a:lnTo>
                    <a:pt x="21540" y="51987"/>
                  </a:lnTo>
                  <a:lnTo>
                    <a:pt x="46346" y="26452"/>
                  </a:lnTo>
                  <a:lnTo>
                    <a:pt x="68937" y="17606"/>
                  </a:lnTo>
                  <a:lnTo>
                    <a:pt x="81512" y="15247"/>
                  </a:lnTo>
                  <a:lnTo>
                    <a:pt x="104843" y="18865"/>
                  </a:lnTo>
                  <a:lnTo>
                    <a:pt x="134589" y="34056"/>
                  </a:lnTo>
                  <a:lnTo>
                    <a:pt x="149490" y="47891"/>
                  </a:lnTo>
                  <a:lnTo>
                    <a:pt x="160012" y="65739"/>
                  </a:lnTo>
                  <a:lnTo>
                    <a:pt x="162348" y="85370"/>
                  </a:lnTo>
                  <a:lnTo>
                    <a:pt x="154317" y="126568"/>
                  </a:lnTo>
                  <a:lnTo>
                    <a:pt x="139239" y="152405"/>
                  </a:lnTo>
                  <a:lnTo>
                    <a:pt x="123481" y="164442"/>
                  </a:lnTo>
                  <a:lnTo>
                    <a:pt x="114365" y="169290"/>
                  </a:lnTo>
                  <a:lnTo>
                    <a:pt x="110628" y="170182"/>
                  </a:lnTo>
                  <a:lnTo>
                    <a:pt x="110475" y="168437"/>
                  </a:lnTo>
                  <a:lnTo>
                    <a:pt x="112714" y="164934"/>
                  </a:lnTo>
                  <a:lnTo>
                    <a:pt x="117716" y="163768"/>
                  </a:lnTo>
                  <a:lnTo>
                    <a:pt x="132632" y="165593"/>
                  </a:lnTo>
                  <a:lnTo>
                    <a:pt x="160760" y="178786"/>
                  </a:lnTo>
                  <a:lnTo>
                    <a:pt x="193301" y="205375"/>
                  </a:lnTo>
                  <a:lnTo>
                    <a:pt x="207949" y="223469"/>
                  </a:lnTo>
                  <a:lnTo>
                    <a:pt x="216019" y="246329"/>
                  </a:lnTo>
                  <a:lnTo>
                    <a:pt x="218436" y="270917"/>
                  </a:lnTo>
                  <a:lnTo>
                    <a:pt x="207444" y="326012"/>
                  </a:lnTo>
                  <a:lnTo>
                    <a:pt x="192025" y="352270"/>
                  </a:lnTo>
                  <a:lnTo>
                    <a:pt x="183458" y="357679"/>
                  </a:lnTo>
                  <a:lnTo>
                    <a:pt x="149044" y="365292"/>
                  </a:lnTo>
                  <a:lnTo>
                    <a:pt x="98613" y="364745"/>
                  </a:lnTo>
                  <a:lnTo>
                    <a:pt x="77348" y="358641"/>
                  </a:lnTo>
                  <a:lnTo>
                    <a:pt x="43491" y="336912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4601" y="115813"/>
              <a:ext cx="29983" cy="379027"/>
            </a:xfrm>
            <a:custGeom>
              <a:avLst/>
              <a:gdLst/>
              <a:ahLst/>
              <a:cxnLst/>
              <a:rect l="0" t="0" r="0" b="0"/>
              <a:pathLst>
                <a:path w="29983" h="379027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0722" y="162968"/>
                  </a:lnTo>
                  <a:lnTo>
                    <a:pt x="17475" y="213363"/>
                  </a:lnTo>
                  <a:lnTo>
                    <a:pt x="23469" y="272906"/>
                  </a:lnTo>
                  <a:lnTo>
                    <a:pt x="29982" y="335317"/>
                  </a:lnTo>
                  <a:lnTo>
                    <a:pt x="27753" y="35687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2000" y="463253"/>
              <a:ext cx="22855" cy="147400"/>
            </a:xfrm>
            <a:custGeom>
              <a:avLst/>
              <a:gdLst/>
              <a:ahLst/>
              <a:cxnLst/>
              <a:rect l="0" t="0" r="0" b="0"/>
              <a:pathLst>
                <a:path w="22855" h="147400">
                  <a:moveTo>
                    <a:pt x="0" y="0"/>
                  </a:moveTo>
                  <a:lnTo>
                    <a:pt x="22854" y="55045"/>
                  </a:lnTo>
                  <a:lnTo>
                    <a:pt x="20939" y="91829"/>
                  </a:lnTo>
                  <a:lnTo>
                    <a:pt x="12963" y="1231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329283" y="87280"/>
            <a:ext cx="3016607" cy="512845"/>
            <a:chOff x="2329283" y="87280"/>
            <a:chExt cx="3016607" cy="512845"/>
          </a:xfrm>
        </p:grpSpPr>
        <p:sp>
          <p:nvSpPr>
            <p:cNvPr id="12" name="Freeform 11"/>
            <p:cNvSpPr/>
            <p:nvPr/>
          </p:nvSpPr>
          <p:spPr>
            <a:xfrm>
              <a:off x="2329283" y="105284"/>
              <a:ext cx="302842" cy="395678"/>
            </a:xfrm>
            <a:custGeom>
              <a:avLst/>
              <a:gdLst/>
              <a:ahLst/>
              <a:cxnLst/>
              <a:rect l="0" t="0" r="0" b="0"/>
              <a:pathLst>
                <a:path w="302842" h="395678">
                  <a:moveTo>
                    <a:pt x="39628" y="0"/>
                  </a:moveTo>
                  <a:lnTo>
                    <a:pt x="28450" y="11179"/>
                  </a:lnTo>
                  <a:lnTo>
                    <a:pt x="22962" y="29145"/>
                  </a:lnTo>
                  <a:lnTo>
                    <a:pt x="10744" y="83907"/>
                  </a:lnTo>
                  <a:lnTo>
                    <a:pt x="4174" y="105143"/>
                  </a:lnTo>
                  <a:lnTo>
                    <a:pt x="1954" y="107530"/>
                  </a:lnTo>
                  <a:lnTo>
                    <a:pt x="474" y="104442"/>
                  </a:lnTo>
                  <a:lnTo>
                    <a:pt x="0" y="89703"/>
                  </a:lnTo>
                  <a:lnTo>
                    <a:pt x="12342" y="41449"/>
                  </a:lnTo>
                  <a:lnTo>
                    <a:pt x="25161" y="23881"/>
                  </a:lnTo>
                  <a:lnTo>
                    <a:pt x="33493" y="15921"/>
                  </a:lnTo>
                  <a:lnTo>
                    <a:pt x="42557" y="11784"/>
                  </a:lnTo>
                  <a:lnTo>
                    <a:pt x="61987" y="10307"/>
                  </a:lnTo>
                  <a:lnTo>
                    <a:pt x="92657" y="16052"/>
                  </a:lnTo>
                  <a:lnTo>
                    <a:pt x="110380" y="31311"/>
                  </a:lnTo>
                  <a:lnTo>
                    <a:pt x="152063" y="86400"/>
                  </a:lnTo>
                  <a:lnTo>
                    <a:pt x="159790" y="107420"/>
                  </a:lnTo>
                  <a:lnTo>
                    <a:pt x="170746" y="167120"/>
                  </a:lnTo>
                  <a:lnTo>
                    <a:pt x="175362" y="219882"/>
                  </a:lnTo>
                  <a:lnTo>
                    <a:pt x="173155" y="282296"/>
                  </a:lnTo>
                  <a:lnTo>
                    <a:pt x="161860" y="322680"/>
                  </a:lnTo>
                  <a:lnTo>
                    <a:pt x="137083" y="362177"/>
                  </a:lnTo>
                  <a:lnTo>
                    <a:pt x="116597" y="385212"/>
                  </a:lnTo>
                  <a:lnTo>
                    <a:pt x="96453" y="393474"/>
                  </a:lnTo>
                  <a:lnTo>
                    <a:pt x="84531" y="395677"/>
                  </a:lnTo>
                  <a:lnTo>
                    <a:pt x="61925" y="391886"/>
                  </a:lnTo>
                  <a:lnTo>
                    <a:pt x="50983" y="387599"/>
                  </a:lnTo>
                  <a:lnTo>
                    <a:pt x="43689" y="380062"/>
                  </a:lnTo>
                  <a:lnTo>
                    <a:pt x="35584" y="359210"/>
                  </a:lnTo>
                  <a:lnTo>
                    <a:pt x="38221" y="337464"/>
                  </a:lnTo>
                  <a:lnTo>
                    <a:pt x="42200" y="326751"/>
                  </a:lnTo>
                  <a:lnTo>
                    <a:pt x="55979" y="311729"/>
                  </a:lnTo>
                  <a:lnTo>
                    <a:pt x="64567" y="306086"/>
                  </a:lnTo>
                  <a:lnTo>
                    <a:pt x="99010" y="298143"/>
                  </a:lnTo>
                  <a:lnTo>
                    <a:pt x="119053" y="302524"/>
                  </a:lnTo>
                  <a:lnTo>
                    <a:pt x="180121" y="326138"/>
                  </a:lnTo>
                  <a:lnTo>
                    <a:pt x="238760" y="341559"/>
                  </a:lnTo>
                  <a:lnTo>
                    <a:pt x="278485" y="338177"/>
                  </a:lnTo>
                  <a:lnTo>
                    <a:pt x="30284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30141" y="151566"/>
              <a:ext cx="208249" cy="317281"/>
            </a:xfrm>
            <a:custGeom>
              <a:avLst/>
              <a:gdLst/>
              <a:ahLst/>
              <a:cxnLst/>
              <a:rect l="0" t="0" r="0" b="0"/>
              <a:pathLst>
                <a:path w="208249" h="317281">
                  <a:moveTo>
                    <a:pt x="44097" y="6361"/>
                  </a:moveTo>
                  <a:lnTo>
                    <a:pt x="28456" y="24342"/>
                  </a:lnTo>
                  <a:lnTo>
                    <a:pt x="3664" y="64924"/>
                  </a:lnTo>
                  <a:lnTo>
                    <a:pt x="764" y="66460"/>
                  </a:lnTo>
                  <a:lnTo>
                    <a:pt x="0" y="63974"/>
                  </a:lnTo>
                  <a:lnTo>
                    <a:pt x="661" y="58808"/>
                  </a:lnTo>
                  <a:lnTo>
                    <a:pt x="12770" y="34769"/>
                  </a:lnTo>
                  <a:lnTo>
                    <a:pt x="31175" y="11009"/>
                  </a:lnTo>
                  <a:lnTo>
                    <a:pt x="50832" y="2577"/>
                  </a:lnTo>
                  <a:lnTo>
                    <a:pt x="73997" y="0"/>
                  </a:lnTo>
                  <a:lnTo>
                    <a:pt x="95990" y="2754"/>
                  </a:lnTo>
                  <a:lnTo>
                    <a:pt x="104429" y="7466"/>
                  </a:lnTo>
                  <a:lnTo>
                    <a:pt x="116925" y="22060"/>
                  </a:lnTo>
                  <a:lnTo>
                    <a:pt x="123258" y="43364"/>
                  </a:lnTo>
                  <a:lnTo>
                    <a:pt x="124903" y="67260"/>
                  </a:lnTo>
                  <a:lnTo>
                    <a:pt x="121735" y="89579"/>
                  </a:lnTo>
                  <a:lnTo>
                    <a:pt x="113308" y="108078"/>
                  </a:lnTo>
                  <a:lnTo>
                    <a:pt x="107785" y="116286"/>
                  </a:lnTo>
                  <a:lnTo>
                    <a:pt x="107613" y="120589"/>
                  </a:lnTo>
                  <a:lnTo>
                    <a:pt x="111007" y="122287"/>
                  </a:lnTo>
                  <a:lnTo>
                    <a:pt x="124138" y="123394"/>
                  </a:lnTo>
                  <a:lnTo>
                    <a:pt x="151261" y="131765"/>
                  </a:lnTo>
                  <a:lnTo>
                    <a:pt x="180354" y="149712"/>
                  </a:lnTo>
                  <a:lnTo>
                    <a:pt x="196683" y="167169"/>
                  </a:lnTo>
                  <a:lnTo>
                    <a:pt x="205500" y="189745"/>
                  </a:lnTo>
                  <a:lnTo>
                    <a:pt x="208248" y="215377"/>
                  </a:lnTo>
                  <a:lnTo>
                    <a:pt x="197486" y="278280"/>
                  </a:lnTo>
                  <a:lnTo>
                    <a:pt x="182092" y="305558"/>
                  </a:lnTo>
                  <a:lnTo>
                    <a:pt x="173529" y="311111"/>
                  </a:lnTo>
                  <a:lnTo>
                    <a:pt x="151535" y="317280"/>
                  </a:lnTo>
                  <a:lnTo>
                    <a:pt x="118435" y="315164"/>
                  </a:lnTo>
                  <a:lnTo>
                    <a:pt x="76978" y="302799"/>
                  </a:lnTo>
                  <a:lnTo>
                    <a:pt x="33568" y="280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37450" y="463253"/>
              <a:ext cx="45643" cy="136872"/>
            </a:xfrm>
            <a:custGeom>
              <a:avLst/>
              <a:gdLst/>
              <a:ahLst/>
              <a:cxnLst/>
              <a:rect l="0" t="0" r="0" b="0"/>
              <a:pathLst>
                <a:path w="45643" h="136872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4786"/>
                  </a:lnTo>
                  <a:lnTo>
                    <a:pt x="41342" y="94070"/>
                  </a:lnTo>
                  <a:lnTo>
                    <a:pt x="31633" y="11043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81937" y="118649"/>
              <a:ext cx="271411" cy="319466"/>
            </a:xfrm>
            <a:custGeom>
              <a:avLst/>
              <a:gdLst/>
              <a:ahLst/>
              <a:cxnLst/>
              <a:rect l="0" t="0" r="0" b="0"/>
              <a:pathLst>
                <a:path w="271411" h="319466">
                  <a:moveTo>
                    <a:pt x="29254" y="28749"/>
                  </a:moveTo>
                  <a:lnTo>
                    <a:pt x="13613" y="46730"/>
                  </a:lnTo>
                  <a:lnTo>
                    <a:pt x="5535" y="63647"/>
                  </a:lnTo>
                  <a:lnTo>
                    <a:pt x="2913" y="63713"/>
                  </a:lnTo>
                  <a:lnTo>
                    <a:pt x="0" y="48188"/>
                  </a:lnTo>
                  <a:lnTo>
                    <a:pt x="4944" y="31150"/>
                  </a:lnTo>
                  <a:lnTo>
                    <a:pt x="9538" y="23331"/>
                  </a:lnTo>
                  <a:lnTo>
                    <a:pt x="24001" y="11523"/>
                  </a:lnTo>
                  <a:lnTo>
                    <a:pt x="43297" y="3546"/>
                  </a:lnTo>
                  <a:lnTo>
                    <a:pt x="67471" y="0"/>
                  </a:lnTo>
                  <a:lnTo>
                    <a:pt x="87573" y="4664"/>
                  </a:lnTo>
                  <a:lnTo>
                    <a:pt x="119543" y="26721"/>
                  </a:lnTo>
                  <a:lnTo>
                    <a:pt x="141274" y="57914"/>
                  </a:lnTo>
                  <a:lnTo>
                    <a:pt x="160003" y="110376"/>
                  </a:lnTo>
                  <a:lnTo>
                    <a:pt x="164916" y="168919"/>
                  </a:lnTo>
                  <a:lnTo>
                    <a:pt x="160297" y="225283"/>
                  </a:lnTo>
                  <a:lnTo>
                    <a:pt x="146950" y="269042"/>
                  </a:lnTo>
                  <a:lnTo>
                    <a:pt x="116315" y="308802"/>
                  </a:lnTo>
                  <a:lnTo>
                    <a:pt x="96414" y="316994"/>
                  </a:lnTo>
                  <a:lnTo>
                    <a:pt x="73141" y="319465"/>
                  </a:lnTo>
                  <a:lnTo>
                    <a:pt x="51099" y="316664"/>
                  </a:lnTo>
                  <a:lnTo>
                    <a:pt x="32724" y="305280"/>
                  </a:lnTo>
                  <a:lnTo>
                    <a:pt x="24549" y="297331"/>
                  </a:lnTo>
                  <a:lnTo>
                    <a:pt x="21438" y="288522"/>
                  </a:lnTo>
                  <a:lnTo>
                    <a:pt x="24220" y="269376"/>
                  </a:lnTo>
                  <a:lnTo>
                    <a:pt x="38941" y="244456"/>
                  </a:lnTo>
                  <a:lnTo>
                    <a:pt x="47411" y="240404"/>
                  </a:lnTo>
                  <a:lnTo>
                    <a:pt x="69299" y="239022"/>
                  </a:lnTo>
                  <a:lnTo>
                    <a:pt x="102341" y="244820"/>
                  </a:lnTo>
                  <a:lnTo>
                    <a:pt x="155515" y="272091"/>
                  </a:lnTo>
                  <a:lnTo>
                    <a:pt x="218760" y="301670"/>
                  </a:lnTo>
                  <a:lnTo>
                    <a:pt x="271410" y="313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1339" y="151776"/>
              <a:ext cx="263060" cy="272615"/>
            </a:xfrm>
            <a:custGeom>
              <a:avLst/>
              <a:gdLst/>
              <a:ahLst/>
              <a:cxnLst/>
              <a:rect l="0" t="0" r="0" b="0"/>
              <a:pathLst>
                <a:path w="263060" h="272615">
                  <a:moveTo>
                    <a:pt x="128878" y="27208"/>
                  </a:moveTo>
                  <a:lnTo>
                    <a:pt x="112111" y="21619"/>
                  </a:lnTo>
                  <a:lnTo>
                    <a:pt x="94520" y="21994"/>
                  </a:lnTo>
                  <a:lnTo>
                    <a:pt x="76173" y="27230"/>
                  </a:lnTo>
                  <a:lnTo>
                    <a:pt x="42212" y="52775"/>
                  </a:lnTo>
                  <a:lnTo>
                    <a:pt x="24849" y="71327"/>
                  </a:lnTo>
                  <a:lnTo>
                    <a:pt x="117" y="122228"/>
                  </a:lnTo>
                  <a:lnTo>
                    <a:pt x="0" y="164807"/>
                  </a:lnTo>
                  <a:lnTo>
                    <a:pt x="7374" y="203289"/>
                  </a:lnTo>
                  <a:lnTo>
                    <a:pt x="22557" y="231328"/>
                  </a:lnTo>
                  <a:lnTo>
                    <a:pt x="41874" y="254454"/>
                  </a:lnTo>
                  <a:lnTo>
                    <a:pt x="73594" y="270535"/>
                  </a:lnTo>
                  <a:lnTo>
                    <a:pt x="99238" y="272614"/>
                  </a:lnTo>
                  <a:lnTo>
                    <a:pt x="125063" y="268468"/>
                  </a:lnTo>
                  <a:lnTo>
                    <a:pt x="181018" y="240245"/>
                  </a:lnTo>
                  <a:lnTo>
                    <a:pt x="229993" y="199082"/>
                  </a:lnTo>
                  <a:lnTo>
                    <a:pt x="245926" y="172500"/>
                  </a:lnTo>
                  <a:lnTo>
                    <a:pt x="260620" y="130907"/>
                  </a:lnTo>
                  <a:lnTo>
                    <a:pt x="263059" y="93548"/>
                  </a:lnTo>
                  <a:lnTo>
                    <a:pt x="250894" y="38154"/>
                  </a:lnTo>
                  <a:lnTo>
                    <a:pt x="238090" y="19985"/>
                  </a:lnTo>
                  <a:lnTo>
                    <a:pt x="229762" y="11864"/>
                  </a:lnTo>
                  <a:lnTo>
                    <a:pt x="208031" y="2841"/>
                  </a:lnTo>
                  <a:lnTo>
                    <a:pt x="185114" y="0"/>
                  </a:lnTo>
                  <a:lnTo>
                    <a:pt x="149935" y="6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1316" y="400082"/>
              <a:ext cx="29256" cy="115815"/>
            </a:xfrm>
            <a:custGeom>
              <a:avLst/>
              <a:gdLst/>
              <a:ahLst/>
              <a:cxnLst/>
              <a:rect l="0" t="0" r="0" b="0"/>
              <a:pathLst>
                <a:path w="29256" h="115815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9255" y="6974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85057" y="14739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3"/>
                  </a:lnTo>
                  <a:lnTo>
                    <a:pt x="9065" y="224627"/>
                  </a:lnTo>
                  <a:lnTo>
                    <a:pt x="18669" y="27710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50464" y="157927"/>
              <a:ext cx="8335" cy="315856"/>
            </a:xfrm>
            <a:custGeom>
              <a:avLst/>
              <a:gdLst/>
              <a:ahLst/>
              <a:cxnLst/>
              <a:rect l="0" t="0" r="0" b="0"/>
              <a:pathLst>
                <a:path w="8335" h="315856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8070" y="193307"/>
                  </a:lnTo>
                  <a:lnTo>
                    <a:pt x="8282" y="252047"/>
                  </a:lnTo>
                  <a:lnTo>
                    <a:pt x="8318" y="288370"/>
                  </a:lnTo>
                  <a:lnTo>
                    <a:pt x="833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24220" y="136870"/>
              <a:ext cx="124050" cy="183786"/>
            </a:xfrm>
            <a:custGeom>
              <a:avLst/>
              <a:gdLst/>
              <a:ahLst/>
              <a:cxnLst/>
              <a:rect l="0" t="0" r="0" b="0"/>
              <a:pathLst>
                <a:path w="124050" h="183786">
                  <a:moveTo>
                    <a:pt x="124049" y="157927"/>
                  </a:moveTo>
                  <a:lnTo>
                    <a:pt x="69005" y="175886"/>
                  </a:lnTo>
                  <a:lnTo>
                    <a:pt x="32220" y="183785"/>
                  </a:lnTo>
                  <a:lnTo>
                    <a:pt x="9537" y="181898"/>
                  </a:lnTo>
                  <a:lnTo>
                    <a:pt x="3254" y="176248"/>
                  </a:lnTo>
                  <a:lnTo>
                    <a:pt x="235" y="167801"/>
                  </a:lnTo>
                  <a:lnTo>
                    <a:pt x="0" y="147108"/>
                  </a:lnTo>
                  <a:lnTo>
                    <a:pt x="15764" y="84202"/>
                  </a:lnTo>
                  <a:lnTo>
                    <a:pt x="26274" y="38989"/>
                  </a:lnTo>
                  <a:lnTo>
                    <a:pt x="292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6197" y="442196"/>
              <a:ext cx="38320" cy="136872"/>
            </a:xfrm>
            <a:custGeom>
              <a:avLst/>
              <a:gdLst/>
              <a:ahLst/>
              <a:cxnLst/>
              <a:rect l="0" t="0" r="0" b="0"/>
              <a:pathLst>
                <a:path w="38320" h="136872">
                  <a:moveTo>
                    <a:pt x="0" y="0"/>
                  </a:moveTo>
                  <a:lnTo>
                    <a:pt x="33577" y="55045"/>
                  </a:lnTo>
                  <a:lnTo>
                    <a:pt x="38319" y="79837"/>
                  </a:lnTo>
                  <a:lnTo>
                    <a:pt x="34188" y="103334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7280" y="147398"/>
              <a:ext cx="182323" cy="281270"/>
            </a:xfrm>
            <a:custGeom>
              <a:avLst/>
              <a:gdLst/>
              <a:ahLst/>
              <a:cxnLst/>
              <a:rect l="0" t="0" r="0" b="0"/>
              <a:pathLst>
                <a:path w="182323" h="281270">
                  <a:moveTo>
                    <a:pt x="147414" y="0"/>
                  </a:moveTo>
                  <a:lnTo>
                    <a:pt x="130646" y="11179"/>
                  </a:lnTo>
                  <a:lnTo>
                    <a:pt x="113055" y="13547"/>
                  </a:lnTo>
                  <a:lnTo>
                    <a:pt x="55585" y="9757"/>
                  </a:lnTo>
                  <a:lnTo>
                    <a:pt x="32902" y="5116"/>
                  </a:lnTo>
                  <a:lnTo>
                    <a:pt x="23109" y="5751"/>
                  </a:lnTo>
                  <a:lnTo>
                    <a:pt x="5990" y="12695"/>
                  </a:lnTo>
                  <a:lnTo>
                    <a:pt x="1658" y="18992"/>
                  </a:lnTo>
                  <a:lnTo>
                    <a:pt x="0" y="69875"/>
                  </a:lnTo>
                  <a:lnTo>
                    <a:pt x="5600" y="104152"/>
                  </a:lnTo>
                  <a:lnTo>
                    <a:pt x="9587" y="109209"/>
                  </a:lnTo>
                  <a:lnTo>
                    <a:pt x="14585" y="110241"/>
                  </a:lnTo>
                  <a:lnTo>
                    <a:pt x="39037" y="106754"/>
                  </a:lnTo>
                  <a:lnTo>
                    <a:pt x="89221" y="105575"/>
                  </a:lnTo>
                  <a:lnTo>
                    <a:pt x="110242" y="111653"/>
                  </a:lnTo>
                  <a:lnTo>
                    <a:pt x="142801" y="134619"/>
                  </a:lnTo>
                  <a:lnTo>
                    <a:pt x="170593" y="170091"/>
                  </a:lnTo>
                  <a:lnTo>
                    <a:pt x="180332" y="190240"/>
                  </a:lnTo>
                  <a:lnTo>
                    <a:pt x="182322" y="214013"/>
                  </a:lnTo>
                  <a:lnTo>
                    <a:pt x="178136" y="237837"/>
                  </a:lnTo>
                  <a:lnTo>
                    <a:pt x="168477" y="256224"/>
                  </a:lnTo>
                  <a:lnTo>
                    <a:pt x="153266" y="269075"/>
                  </a:lnTo>
                  <a:lnTo>
                    <a:pt x="133637" y="277517"/>
                  </a:lnTo>
                  <a:lnTo>
                    <a:pt x="109316" y="281269"/>
                  </a:lnTo>
                  <a:lnTo>
                    <a:pt x="86028" y="276697"/>
                  </a:lnTo>
                  <a:lnTo>
                    <a:pt x="66319" y="266866"/>
                  </a:lnTo>
                  <a:lnTo>
                    <a:pt x="421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10949" y="87280"/>
              <a:ext cx="169073" cy="313252"/>
            </a:xfrm>
            <a:custGeom>
              <a:avLst/>
              <a:gdLst/>
              <a:ahLst/>
              <a:cxnLst/>
              <a:rect l="0" t="0" r="0" b="0"/>
              <a:pathLst>
                <a:path w="169073" h="313252">
                  <a:moveTo>
                    <a:pt x="169072" y="91704"/>
                  </a:moveTo>
                  <a:lnTo>
                    <a:pt x="126410" y="145818"/>
                  </a:lnTo>
                  <a:lnTo>
                    <a:pt x="93128" y="207647"/>
                  </a:lnTo>
                  <a:lnTo>
                    <a:pt x="72442" y="255246"/>
                  </a:lnTo>
                  <a:lnTo>
                    <a:pt x="70753" y="279033"/>
                  </a:lnTo>
                  <a:lnTo>
                    <a:pt x="71940" y="290289"/>
                  </a:lnTo>
                  <a:lnTo>
                    <a:pt x="76242" y="298964"/>
                  </a:lnTo>
                  <a:lnTo>
                    <a:pt x="90379" y="311721"/>
                  </a:lnTo>
                  <a:lnTo>
                    <a:pt x="97893" y="313251"/>
                  </a:lnTo>
                  <a:lnTo>
                    <a:pt x="105241" y="311932"/>
                  </a:lnTo>
                  <a:lnTo>
                    <a:pt x="119645" y="304227"/>
                  </a:lnTo>
                  <a:lnTo>
                    <a:pt x="133846" y="293003"/>
                  </a:lnTo>
                  <a:lnTo>
                    <a:pt x="141717" y="273977"/>
                  </a:lnTo>
                  <a:lnTo>
                    <a:pt x="144046" y="249923"/>
                  </a:lnTo>
                  <a:lnTo>
                    <a:pt x="141181" y="223635"/>
                  </a:lnTo>
                  <a:lnTo>
                    <a:pt x="132889" y="202592"/>
                  </a:lnTo>
                  <a:lnTo>
                    <a:pt x="100616" y="155396"/>
                  </a:lnTo>
                  <a:lnTo>
                    <a:pt x="43435" y="109605"/>
                  </a:lnTo>
                  <a:lnTo>
                    <a:pt x="4680" y="74203"/>
                  </a:lnTo>
                  <a:lnTo>
                    <a:pt x="986" y="65999"/>
                  </a:lnTo>
                  <a:lnTo>
                    <a:pt x="0" y="47524"/>
                  </a:lnTo>
                  <a:lnTo>
                    <a:pt x="6581" y="30734"/>
                  </a:lnTo>
                  <a:lnTo>
                    <a:pt x="11611" y="22981"/>
                  </a:lnTo>
                  <a:lnTo>
                    <a:pt x="26560" y="11248"/>
                  </a:lnTo>
                  <a:lnTo>
                    <a:pt x="46072" y="3303"/>
                  </a:lnTo>
                  <a:lnTo>
                    <a:pt x="82194" y="0"/>
                  </a:lnTo>
                  <a:lnTo>
                    <a:pt x="104723" y="3374"/>
                  </a:lnTo>
                  <a:lnTo>
                    <a:pt x="123315" y="11892"/>
                  </a:lnTo>
                  <a:lnTo>
                    <a:pt x="139376" y="24646"/>
                  </a:lnTo>
                  <a:lnTo>
                    <a:pt x="159233" y="49218"/>
                  </a:lnTo>
                  <a:lnTo>
                    <a:pt x="169072" y="70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5834" y="400082"/>
              <a:ext cx="50056" cy="126343"/>
            </a:xfrm>
            <a:custGeom>
              <a:avLst/>
              <a:gdLst/>
              <a:ahLst/>
              <a:cxnLst/>
              <a:rect l="0" t="0" r="0" b="0"/>
              <a:pathLst>
                <a:path w="50056" h="126343">
                  <a:moveTo>
                    <a:pt x="0" y="0"/>
                  </a:moveTo>
                  <a:lnTo>
                    <a:pt x="34746" y="37087"/>
                  </a:lnTo>
                  <a:lnTo>
                    <a:pt x="43909" y="55088"/>
                  </a:lnTo>
                  <a:lnTo>
                    <a:pt x="50055" y="90542"/>
                  </a:lnTo>
                  <a:lnTo>
                    <a:pt x="48373" y="107701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580807" y="80457"/>
            <a:ext cx="1353775" cy="498611"/>
            <a:chOff x="5580807" y="80457"/>
            <a:chExt cx="1353775" cy="498611"/>
          </a:xfrm>
        </p:grpSpPr>
        <p:sp>
          <p:nvSpPr>
            <p:cNvPr id="26" name="Freeform 25"/>
            <p:cNvSpPr/>
            <p:nvPr/>
          </p:nvSpPr>
          <p:spPr>
            <a:xfrm>
              <a:off x="5580807" y="136870"/>
              <a:ext cx="222584" cy="291408"/>
            </a:xfrm>
            <a:custGeom>
              <a:avLst/>
              <a:gdLst/>
              <a:ahLst/>
              <a:cxnLst/>
              <a:rect l="0" t="0" r="0" b="0"/>
              <a:pathLst>
                <a:path w="222584" h="291408">
                  <a:moveTo>
                    <a:pt x="72996" y="0"/>
                  </a:moveTo>
                  <a:lnTo>
                    <a:pt x="17336" y="42662"/>
                  </a:lnTo>
                  <a:lnTo>
                    <a:pt x="7814" y="49498"/>
                  </a:lnTo>
                  <a:lnTo>
                    <a:pt x="2635" y="49376"/>
                  </a:lnTo>
                  <a:lnTo>
                    <a:pt x="352" y="44616"/>
                  </a:lnTo>
                  <a:lnTo>
                    <a:pt x="0" y="36763"/>
                  </a:lnTo>
                  <a:lnTo>
                    <a:pt x="3275" y="30358"/>
                  </a:lnTo>
                  <a:lnTo>
                    <a:pt x="16273" y="20121"/>
                  </a:lnTo>
                  <a:lnTo>
                    <a:pt x="48910" y="13371"/>
                  </a:lnTo>
                  <a:lnTo>
                    <a:pt x="82627" y="16960"/>
                  </a:lnTo>
                  <a:lnTo>
                    <a:pt x="101063" y="25475"/>
                  </a:lnTo>
                  <a:lnTo>
                    <a:pt x="109255" y="31021"/>
                  </a:lnTo>
                  <a:lnTo>
                    <a:pt x="121476" y="46543"/>
                  </a:lnTo>
                  <a:lnTo>
                    <a:pt x="126373" y="55595"/>
                  </a:lnTo>
                  <a:lnTo>
                    <a:pt x="128694" y="75012"/>
                  </a:lnTo>
                  <a:lnTo>
                    <a:pt x="127676" y="85103"/>
                  </a:lnTo>
                  <a:lnTo>
                    <a:pt x="117185" y="102554"/>
                  </a:lnTo>
                  <a:lnTo>
                    <a:pt x="100824" y="116939"/>
                  </a:lnTo>
                  <a:lnTo>
                    <a:pt x="78902" y="129275"/>
                  </a:lnTo>
                  <a:lnTo>
                    <a:pt x="80442" y="129467"/>
                  </a:lnTo>
                  <a:lnTo>
                    <a:pt x="113721" y="126959"/>
                  </a:lnTo>
                  <a:lnTo>
                    <a:pt x="146284" y="132114"/>
                  </a:lnTo>
                  <a:lnTo>
                    <a:pt x="200765" y="165761"/>
                  </a:lnTo>
                  <a:lnTo>
                    <a:pt x="214790" y="185586"/>
                  </a:lnTo>
                  <a:lnTo>
                    <a:pt x="222583" y="208824"/>
                  </a:lnTo>
                  <a:lnTo>
                    <a:pt x="222147" y="230851"/>
                  </a:lnTo>
                  <a:lnTo>
                    <a:pt x="209736" y="262983"/>
                  </a:lnTo>
                  <a:lnTo>
                    <a:pt x="194600" y="277928"/>
                  </a:lnTo>
                  <a:lnTo>
                    <a:pt x="175006" y="287300"/>
                  </a:lnTo>
                  <a:lnTo>
                    <a:pt x="138836" y="291407"/>
                  </a:lnTo>
                  <a:lnTo>
                    <a:pt x="75570" y="277814"/>
                  </a:lnTo>
                  <a:lnTo>
                    <a:pt x="5193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59925" y="157927"/>
              <a:ext cx="191636" cy="270569"/>
            </a:xfrm>
            <a:custGeom>
              <a:avLst/>
              <a:gdLst/>
              <a:ahLst/>
              <a:cxnLst/>
              <a:rect l="0" t="0" r="0" b="0"/>
              <a:pathLst>
                <a:path w="191636" h="270569">
                  <a:moveTo>
                    <a:pt x="141318" y="0"/>
                  </a:moveTo>
                  <a:lnTo>
                    <a:pt x="98627" y="3120"/>
                  </a:lnTo>
                  <a:lnTo>
                    <a:pt x="51387" y="9065"/>
                  </a:lnTo>
                  <a:lnTo>
                    <a:pt x="16406" y="4506"/>
                  </a:lnTo>
                  <a:lnTo>
                    <a:pt x="8910" y="7683"/>
                  </a:lnTo>
                  <a:lnTo>
                    <a:pt x="3913" y="14481"/>
                  </a:lnTo>
                  <a:lnTo>
                    <a:pt x="582" y="23692"/>
                  </a:lnTo>
                  <a:lnTo>
                    <a:pt x="0" y="43285"/>
                  </a:lnTo>
                  <a:lnTo>
                    <a:pt x="11098" y="96080"/>
                  </a:lnTo>
                  <a:lnTo>
                    <a:pt x="14997" y="126604"/>
                  </a:lnTo>
                  <a:lnTo>
                    <a:pt x="17330" y="126517"/>
                  </a:lnTo>
                  <a:lnTo>
                    <a:pt x="35069" y="106749"/>
                  </a:lnTo>
                  <a:lnTo>
                    <a:pt x="59924" y="92721"/>
                  </a:lnTo>
                  <a:lnTo>
                    <a:pt x="82527" y="91122"/>
                  </a:lnTo>
                  <a:lnTo>
                    <a:pt x="129575" y="99628"/>
                  </a:lnTo>
                  <a:lnTo>
                    <a:pt x="148187" y="112129"/>
                  </a:lnTo>
                  <a:lnTo>
                    <a:pt x="163089" y="129384"/>
                  </a:lnTo>
                  <a:lnTo>
                    <a:pt x="186112" y="179385"/>
                  </a:lnTo>
                  <a:lnTo>
                    <a:pt x="191635" y="216278"/>
                  </a:lnTo>
                  <a:lnTo>
                    <a:pt x="186688" y="236893"/>
                  </a:lnTo>
                  <a:lnTo>
                    <a:pt x="182094" y="245666"/>
                  </a:lnTo>
                  <a:lnTo>
                    <a:pt x="167629" y="258534"/>
                  </a:lnTo>
                  <a:lnTo>
                    <a:pt x="148333" y="266982"/>
                  </a:lnTo>
                  <a:lnTo>
                    <a:pt x="112331" y="270568"/>
                  </a:lnTo>
                  <a:lnTo>
                    <a:pt x="6761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38114" y="431668"/>
              <a:ext cx="35499" cy="126343"/>
            </a:xfrm>
            <a:custGeom>
              <a:avLst/>
              <a:gdLst/>
              <a:ahLst/>
              <a:cxnLst/>
              <a:rect l="0" t="0" r="0" b="0"/>
              <a:pathLst>
                <a:path w="35499" h="126343">
                  <a:moveTo>
                    <a:pt x="10528" y="0"/>
                  </a:moveTo>
                  <a:lnTo>
                    <a:pt x="34248" y="43963"/>
                  </a:lnTo>
                  <a:lnTo>
                    <a:pt x="35498" y="63993"/>
                  </a:lnTo>
                  <a:lnTo>
                    <a:pt x="30985" y="834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80269" y="121186"/>
              <a:ext cx="176637" cy="278897"/>
            </a:xfrm>
            <a:custGeom>
              <a:avLst/>
              <a:gdLst/>
              <a:ahLst/>
              <a:cxnLst/>
              <a:rect l="0" t="0" r="0" b="0"/>
              <a:pathLst>
                <a:path w="176637" h="278897">
                  <a:moveTo>
                    <a:pt x="0" y="15684"/>
                  </a:moveTo>
                  <a:lnTo>
                    <a:pt x="58617" y="15684"/>
                  </a:lnTo>
                  <a:lnTo>
                    <a:pt x="118333" y="7351"/>
                  </a:lnTo>
                  <a:lnTo>
                    <a:pt x="166874" y="0"/>
                  </a:lnTo>
                  <a:lnTo>
                    <a:pt x="173251" y="1718"/>
                  </a:lnTo>
                  <a:lnTo>
                    <a:pt x="176332" y="6374"/>
                  </a:lnTo>
                  <a:lnTo>
                    <a:pt x="176636" y="20905"/>
                  </a:lnTo>
                  <a:lnTo>
                    <a:pt x="172872" y="39061"/>
                  </a:lnTo>
                  <a:lnTo>
                    <a:pt x="140033" y="101023"/>
                  </a:lnTo>
                  <a:lnTo>
                    <a:pt x="102607" y="163181"/>
                  </a:lnTo>
                  <a:lnTo>
                    <a:pt x="77590" y="226262"/>
                  </a:lnTo>
                  <a:lnTo>
                    <a:pt x="63246" y="262131"/>
                  </a:lnTo>
                  <a:lnTo>
                    <a:pt x="52642" y="278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19307" y="80457"/>
              <a:ext cx="171574" cy="340426"/>
            </a:xfrm>
            <a:custGeom>
              <a:avLst/>
              <a:gdLst/>
              <a:ahLst/>
              <a:cxnLst/>
              <a:rect l="0" t="0" r="0" b="0"/>
              <a:pathLst>
                <a:path w="171574" h="340426">
                  <a:moveTo>
                    <a:pt x="150516" y="77470"/>
                  </a:moveTo>
                  <a:lnTo>
                    <a:pt x="115770" y="114556"/>
                  </a:lnTo>
                  <a:lnTo>
                    <a:pt x="79238" y="174744"/>
                  </a:lnTo>
                  <a:lnTo>
                    <a:pt x="63885" y="201438"/>
                  </a:lnTo>
                  <a:lnTo>
                    <a:pt x="47639" y="227285"/>
                  </a:lnTo>
                  <a:lnTo>
                    <a:pt x="29171" y="278999"/>
                  </a:lnTo>
                  <a:lnTo>
                    <a:pt x="26395" y="304299"/>
                  </a:lnTo>
                  <a:lnTo>
                    <a:pt x="31401" y="324902"/>
                  </a:lnTo>
                  <a:lnTo>
                    <a:pt x="36010" y="333672"/>
                  </a:lnTo>
                  <a:lnTo>
                    <a:pt x="43763" y="338348"/>
                  </a:lnTo>
                  <a:lnTo>
                    <a:pt x="64857" y="340425"/>
                  </a:lnTo>
                  <a:lnTo>
                    <a:pt x="86710" y="334329"/>
                  </a:lnTo>
                  <a:lnTo>
                    <a:pt x="106950" y="322651"/>
                  </a:lnTo>
                  <a:lnTo>
                    <a:pt x="123744" y="305762"/>
                  </a:lnTo>
                  <a:lnTo>
                    <a:pt x="140764" y="270934"/>
                  </a:lnTo>
                  <a:lnTo>
                    <a:pt x="143063" y="247682"/>
                  </a:lnTo>
                  <a:lnTo>
                    <a:pt x="135006" y="204159"/>
                  </a:lnTo>
                  <a:lnTo>
                    <a:pt x="113744" y="162936"/>
                  </a:lnTo>
                  <a:lnTo>
                    <a:pt x="83895" y="131050"/>
                  </a:lnTo>
                  <a:lnTo>
                    <a:pt x="54738" y="112453"/>
                  </a:lnTo>
                  <a:lnTo>
                    <a:pt x="26991" y="96414"/>
                  </a:lnTo>
                  <a:lnTo>
                    <a:pt x="12558" y="82380"/>
                  </a:lnTo>
                  <a:lnTo>
                    <a:pt x="2244" y="64444"/>
                  </a:lnTo>
                  <a:lnTo>
                    <a:pt x="0" y="44775"/>
                  </a:lnTo>
                  <a:lnTo>
                    <a:pt x="1039" y="34616"/>
                  </a:lnTo>
                  <a:lnTo>
                    <a:pt x="5242" y="26674"/>
                  </a:lnTo>
                  <a:lnTo>
                    <a:pt x="19269" y="14730"/>
                  </a:lnTo>
                  <a:lnTo>
                    <a:pt x="46898" y="1428"/>
                  </a:lnTo>
                  <a:lnTo>
                    <a:pt x="70149" y="0"/>
                  </a:lnTo>
                  <a:lnTo>
                    <a:pt x="93741" y="4434"/>
                  </a:lnTo>
                  <a:lnTo>
                    <a:pt x="120176" y="20085"/>
                  </a:lnTo>
                  <a:lnTo>
                    <a:pt x="150069" y="49454"/>
                  </a:lnTo>
                  <a:lnTo>
                    <a:pt x="157237" y="58792"/>
                  </a:lnTo>
                  <a:lnTo>
                    <a:pt x="165202" y="81647"/>
                  </a:lnTo>
                  <a:lnTo>
                    <a:pt x="171573" y="119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96165" y="452725"/>
              <a:ext cx="38417" cy="126343"/>
            </a:xfrm>
            <a:custGeom>
              <a:avLst/>
              <a:gdLst/>
              <a:ahLst/>
              <a:cxnLst/>
              <a:rect l="0" t="0" r="0" b="0"/>
              <a:pathLst>
                <a:path w="38417" h="126343">
                  <a:moveTo>
                    <a:pt x="0" y="0"/>
                  </a:moveTo>
                  <a:lnTo>
                    <a:pt x="29309" y="29308"/>
                  </a:lnTo>
                  <a:lnTo>
                    <a:pt x="36424" y="48901"/>
                  </a:lnTo>
                  <a:lnTo>
                    <a:pt x="38416" y="72036"/>
                  </a:lnTo>
                  <a:lnTo>
                    <a:pt x="32960" y="10245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157543" y="84227"/>
            <a:ext cx="1395125" cy="473784"/>
            <a:chOff x="7157543" y="84227"/>
            <a:chExt cx="1395125" cy="473784"/>
          </a:xfrm>
        </p:grpSpPr>
        <p:sp>
          <p:nvSpPr>
            <p:cNvPr id="33" name="Freeform 32"/>
            <p:cNvSpPr/>
            <p:nvPr/>
          </p:nvSpPr>
          <p:spPr>
            <a:xfrm>
              <a:off x="7157543" y="84227"/>
              <a:ext cx="205817" cy="372434"/>
            </a:xfrm>
            <a:custGeom>
              <a:avLst/>
              <a:gdLst/>
              <a:ahLst/>
              <a:cxnLst/>
              <a:rect l="0" t="0" r="0" b="0"/>
              <a:pathLst>
                <a:path w="205817" h="372434">
                  <a:moveTo>
                    <a:pt x="86063" y="0"/>
                  </a:moveTo>
                  <a:lnTo>
                    <a:pt x="30837" y="57566"/>
                  </a:lnTo>
                  <a:lnTo>
                    <a:pt x="3849" y="100345"/>
                  </a:lnTo>
                  <a:lnTo>
                    <a:pt x="837" y="101991"/>
                  </a:lnTo>
                  <a:lnTo>
                    <a:pt x="0" y="99580"/>
                  </a:lnTo>
                  <a:lnTo>
                    <a:pt x="612" y="94463"/>
                  </a:lnTo>
                  <a:lnTo>
                    <a:pt x="12651" y="70493"/>
                  </a:lnTo>
                  <a:lnTo>
                    <a:pt x="27699" y="57457"/>
                  </a:lnTo>
                  <a:lnTo>
                    <a:pt x="47255" y="48933"/>
                  </a:lnTo>
                  <a:lnTo>
                    <a:pt x="71545" y="45145"/>
                  </a:lnTo>
                  <a:lnTo>
                    <a:pt x="94818" y="49701"/>
                  </a:lnTo>
                  <a:lnTo>
                    <a:pt x="105938" y="54191"/>
                  </a:lnTo>
                  <a:lnTo>
                    <a:pt x="121413" y="68539"/>
                  </a:lnTo>
                  <a:lnTo>
                    <a:pt x="127177" y="77278"/>
                  </a:lnTo>
                  <a:lnTo>
                    <a:pt x="130462" y="96347"/>
                  </a:lnTo>
                  <a:lnTo>
                    <a:pt x="126853" y="116521"/>
                  </a:lnTo>
                  <a:lnTo>
                    <a:pt x="111667" y="146439"/>
                  </a:lnTo>
                  <a:lnTo>
                    <a:pt x="91180" y="170642"/>
                  </a:lnTo>
                  <a:lnTo>
                    <a:pt x="69252" y="187951"/>
                  </a:lnTo>
                  <a:lnTo>
                    <a:pt x="69007" y="187302"/>
                  </a:lnTo>
                  <a:lnTo>
                    <a:pt x="71183" y="184530"/>
                  </a:lnTo>
                  <a:lnTo>
                    <a:pt x="91013" y="175039"/>
                  </a:lnTo>
                  <a:lnTo>
                    <a:pt x="109320" y="174501"/>
                  </a:lnTo>
                  <a:lnTo>
                    <a:pt x="149668" y="183689"/>
                  </a:lnTo>
                  <a:lnTo>
                    <a:pt x="175359" y="198966"/>
                  </a:lnTo>
                  <a:lnTo>
                    <a:pt x="187362" y="214772"/>
                  </a:lnTo>
                  <a:lnTo>
                    <a:pt x="204599" y="253514"/>
                  </a:lnTo>
                  <a:lnTo>
                    <a:pt x="205816" y="274110"/>
                  </a:lnTo>
                  <a:lnTo>
                    <a:pt x="197066" y="315928"/>
                  </a:lnTo>
                  <a:lnTo>
                    <a:pt x="181864" y="341873"/>
                  </a:lnTo>
                  <a:lnTo>
                    <a:pt x="166075" y="353935"/>
                  </a:lnTo>
                  <a:lnTo>
                    <a:pt x="127344" y="371210"/>
                  </a:lnTo>
                  <a:lnTo>
                    <a:pt x="106750" y="372433"/>
                  </a:lnTo>
                  <a:lnTo>
                    <a:pt x="64933" y="363686"/>
                  </a:lnTo>
                  <a:lnTo>
                    <a:pt x="1236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06038" y="126341"/>
              <a:ext cx="6066" cy="294799"/>
            </a:xfrm>
            <a:custGeom>
              <a:avLst/>
              <a:gdLst/>
              <a:ahLst/>
              <a:cxnLst/>
              <a:rect l="0" t="0" r="0" b="0"/>
              <a:pathLst>
                <a:path w="6066" h="294799">
                  <a:moveTo>
                    <a:pt x="6065" y="0"/>
                  </a:moveTo>
                  <a:lnTo>
                    <a:pt x="0" y="40858"/>
                  </a:lnTo>
                  <a:lnTo>
                    <a:pt x="4520" y="98322"/>
                  </a:lnTo>
                  <a:lnTo>
                    <a:pt x="5760" y="160062"/>
                  </a:lnTo>
                  <a:lnTo>
                    <a:pt x="6005" y="217318"/>
                  </a:lnTo>
                  <a:lnTo>
                    <a:pt x="6053" y="267449"/>
                  </a:lnTo>
                  <a:lnTo>
                    <a:pt x="606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50186" y="126341"/>
              <a:ext cx="140861" cy="155470"/>
            </a:xfrm>
            <a:custGeom>
              <a:avLst/>
              <a:gdLst/>
              <a:ahLst/>
              <a:cxnLst/>
              <a:rect l="0" t="0" r="0" b="0"/>
              <a:pathLst>
                <a:path w="140861" h="155470">
                  <a:moveTo>
                    <a:pt x="140860" y="115814"/>
                  </a:moveTo>
                  <a:lnTo>
                    <a:pt x="98168" y="130386"/>
                  </a:lnTo>
                  <a:lnTo>
                    <a:pt x="56518" y="149628"/>
                  </a:lnTo>
                  <a:lnTo>
                    <a:pt x="19424" y="155469"/>
                  </a:lnTo>
                  <a:lnTo>
                    <a:pt x="10770" y="151609"/>
                  </a:lnTo>
                  <a:lnTo>
                    <a:pt x="5001" y="144357"/>
                  </a:lnTo>
                  <a:lnTo>
                    <a:pt x="1155" y="134842"/>
                  </a:lnTo>
                  <a:lnTo>
                    <a:pt x="0" y="114912"/>
                  </a:lnTo>
                  <a:lnTo>
                    <a:pt x="15092" y="52564"/>
                  </a:lnTo>
                  <a:lnTo>
                    <a:pt x="355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7388" y="400082"/>
              <a:ext cx="39961" cy="157929"/>
            </a:xfrm>
            <a:custGeom>
              <a:avLst/>
              <a:gdLst/>
              <a:ahLst/>
              <a:cxnLst/>
              <a:rect l="0" t="0" r="0" b="0"/>
              <a:pathLst>
                <a:path w="39961" h="157929">
                  <a:moveTo>
                    <a:pt x="0" y="0"/>
                  </a:moveTo>
                  <a:lnTo>
                    <a:pt x="11179" y="11179"/>
                  </a:lnTo>
                  <a:lnTo>
                    <a:pt x="34845" y="73218"/>
                  </a:lnTo>
                  <a:lnTo>
                    <a:pt x="39960" y="110732"/>
                  </a:lnTo>
                  <a:lnTo>
                    <a:pt x="34918" y="131493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28535" y="136870"/>
              <a:ext cx="205931" cy="291696"/>
            </a:xfrm>
            <a:custGeom>
              <a:avLst/>
              <a:gdLst/>
              <a:ahLst/>
              <a:cxnLst/>
              <a:rect l="0" t="0" r="0" b="0"/>
              <a:pathLst>
                <a:path w="205931" h="291696">
                  <a:moveTo>
                    <a:pt x="157351" y="0"/>
                  </a:moveTo>
                  <a:lnTo>
                    <a:pt x="102306" y="16788"/>
                  </a:lnTo>
                  <a:lnTo>
                    <a:pt x="50898" y="20214"/>
                  </a:lnTo>
                  <a:lnTo>
                    <a:pt x="25810" y="23022"/>
                  </a:lnTo>
                  <a:lnTo>
                    <a:pt x="6862" y="32069"/>
                  </a:lnTo>
                  <a:lnTo>
                    <a:pt x="2042" y="38927"/>
                  </a:lnTo>
                  <a:lnTo>
                    <a:pt x="0" y="47008"/>
                  </a:lnTo>
                  <a:lnTo>
                    <a:pt x="669" y="102637"/>
                  </a:lnTo>
                  <a:lnTo>
                    <a:pt x="5046" y="125165"/>
                  </a:lnTo>
                  <a:lnTo>
                    <a:pt x="10191" y="131406"/>
                  </a:lnTo>
                  <a:lnTo>
                    <a:pt x="17130" y="134398"/>
                  </a:lnTo>
                  <a:lnTo>
                    <a:pt x="25266" y="135222"/>
                  </a:lnTo>
                  <a:lnTo>
                    <a:pt x="43664" y="129899"/>
                  </a:lnTo>
                  <a:lnTo>
                    <a:pt x="53483" y="125204"/>
                  </a:lnTo>
                  <a:lnTo>
                    <a:pt x="73753" y="123106"/>
                  </a:lnTo>
                  <a:lnTo>
                    <a:pt x="136350" y="137511"/>
                  </a:lnTo>
                  <a:lnTo>
                    <a:pt x="156206" y="145344"/>
                  </a:lnTo>
                  <a:lnTo>
                    <a:pt x="195342" y="176129"/>
                  </a:lnTo>
                  <a:lnTo>
                    <a:pt x="203482" y="196043"/>
                  </a:lnTo>
                  <a:lnTo>
                    <a:pt x="205930" y="219321"/>
                  </a:lnTo>
                  <a:lnTo>
                    <a:pt x="203118" y="241365"/>
                  </a:lnTo>
                  <a:lnTo>
                    <a:pt x="194849" y="259742"/>
                  </a:lnTo>
                  <a:lnTo>
                    <a:pt x="189368" y="267918"/>
                  </a:lnTo>
                  <a:lnTo>
                    <a:pt x="173920" y="280121"/>
                  </a:lnTo>
                  <a:lnTo>
                    <a:pt x="154187" y="288275"/>
                  </a:lnTo>
                  <a:lnTo>
                    <a:pt x="117938" y="291695"/>
                  </a:lnTo>
                  <a:lnTo>
                    <a:pt x="76776" y="282963"/>
                  </a:lnTo>
                  <a:lnTo>
                    <a:pt x="5206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15221" y="143469"/>
              <a:ext cx="257469" cy="263071"/>
            </a:xfrm>
            <a:custGeom>
              <a:avLst/>
              <a:gdLst/>
              <a:ahLst/>
              <a:cxnLst/>
              <a:rect l="0" t="0" r="0" b="0"/>
              <a:pathLst>
                <a:path w="257469" h="263071">
                  <a:moveTo>
                    <a:pt x="112821" y="3929"/>
                  </a:moveTo>
                  <a:lnTo>
                    <a:pt x="68858" y="18584"/>
                  </a:lnTo>
                  <a:lnTo>
                    <a:pt x="51948" y="31499"/>
                  </a:lnTo>
                  <a:lnTo>
                    <a:pt x="16026" y="78487"/>
                  </a:lnTo>
                  <a:lnTo>
                    <a:pt x="3162" y="110638"/>
                  </a:lnTo>
                  <a:lnTo>
                    <a:pt x="0" y="148111"/>
                  </a:lnTo>
                  <a:lnTo>
                    <a:pt x="11901" y="203547"/>
                  </a:lnTo>
                  <a:lnTo>
                    <a:pt x="27416" y="229842"/>
                  </a:lnTo>
                  <a:lnTo>
                    <a:pt x="52420" y="252450"/>
                  </a:lnTo>
                  <a:lnTo>
                    <a:pt x="75058" y="260612"/>
                  </a:lnTo>
                  <a:lnTo>
                    <a:pt x="99546" y="263070"/>
                  </a:lnTo>
                  <a:lnTo>
                    <a:pt x="154572" y="252106"/>
                  </a:lnTo>
                  <a:lnTo>
                    <a:pt x="186413" y="242280"/>
                  </a:lnTo>
                  <a:lnTo>
                    <a:pt x="204410" y="229186"/>
                  </a:lnTo>
                  <a:lnTo>
                    <a:pt x="235027" y="192184"/>
                  </a:lnTo>
                  <a:lnTo>
                    <a:pt x="250935" y="161484"/>
                  </a:lnTo>
                  <a:lnTo>
                    <a:pt x="257468" y="124572"/>
                  </a:lnTo>
                  <a:lnTo>
                    <a:pt x="251270" y="78583"/>
                  </a:lnTo>
                  <a:lnTo>
                    <a:pt x="245323" y="56996"/>
                  </a:lnTo>
                  <a:lnTo>
                    <a:pt x="232542" y="38823"/>
                  </a:lnTo>
                  <a:lnTo>
                    <a:pt x="215163" y="24117"/>
                  </a:lnTo>
                  <a:lnTo>
                    <a:pt x="165075" y="1230"/>
                  </a:lnTo>
                  <a:lnTo>
                    <a:pt x="141114" y="0"/>
                  </a:lnTo>
                  <a:lnTo>
                    <a:pt x="102292" y="3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07026" y="400082"/>
              <a:ext cx="45642" cy="157929"/>
            </a:xfrm>
            <a:custGeom>
              <a:avLst/>
              <a:gdLst/>
              <a:ahLst/>
              <a:cxnLst/>
              <a:rect l="0" t="0" r="0" b="0"/>
              <a:pathLst>
                <a:path w="45642" h="157929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45641" y="84665"/>
                  </a:lnTo>
                  <a:lnTo>
                    <a:pt x="41342" y="10430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828029" y="124932"/>
            <a:ext cx="630090" cy="580478"/>
            <a:chOff x="8828029" y="124932"/>
            <a:chExt cx="630090" cy="580478"/>
          </a:xfrm>
        </p:grpSpPr>
        <p:sp>
          <p:nvSpPr>
            <p:cNvPr id="41" name="Freeform 40"/>
            <p:cNvSpPr/>
            <p:nvPr/>
          </p:nvSpPr>
          <p:spPr>
            <a:xfrm>
              <a:off x="8828029" y="124932"/>
              <a:ext cx="268594" cy="335418"/>
            </a:xfrm>
            <a:custGeom>
              <a:avLst/>
              <a:gdLst/>
              <a:ahLst/>
              <a:cxnLst/>
              <a:rect l="0" t="0" r="0" b="0"/>
              <a:pathLst>
                <a:path w="268594" h="335418">
                  <a:moveTo>
                    <a:pt x="36966" y="11938"/>
                  </a:moveTo>
                  <a:lnTo>
                    <a:pt x="21325" y="29919"/>
                  </a:lnTo>
                  <a:lnTo>
                    <a:pt x="13246" y="46836"/>
                  </a:lnTo>
                  <a:lnTo>
                    <a:pt x="9454" y="49241"/>
                  </a:lnTo>
                  <a:lnTo>
                    <a:pt x="5756" y="47335"/>
                  </a:lnTo>
                  <a:lnTo>
                    <a:pt x="2121" y="42555"/>
                  </a:lnTo>
                  <a:lnTo>
                    <a:pt x="2038" y="35859"/>
                  </a:lnTo>
                  <a:lnTo>
                    <a:pt x="8184" y="19060"/>
                  </a:lnTo>
                  <a:lnTo>
                    <a:pt x="21834" y="6135"/>
                  </a:lnTo>
                  <a:lnTo>
                    <a:pt x="30388" y="1050"/>
                  </a:lnTo>
                  <a:lnTo>
                    <a:pt x="39599" y="0"/>
                  </a:lnTo>
                  <a:lnTo>
                    <a:pt x="59193" y="5072"/>
                  </a:lnTo>
                  <a:lnTo>
                    <a:pt x="76480" y="18245"/>
                  </a:lnTo>
                  <a:lnTo>
                    <a:pt x="90793" y="35798"/>
                  </a:lnTo>
                  <a:lnTo>
                    <a:pt x="113406" y="91596"/>
                  </a:lnTo>
                  <a:lnTo>
                    <a:pt x="131621" y="151326"/>
                  </a:lnTo>
                  <a:lnTo>
                    <a:pt x="140151" y="211047"/>
                  </a:lnTo>
                  <a:lnTo>
                    <a:pt x="136040" y="250698"/>
                  </a:lnTo>
                  <a:lnTo>
                    <a:pt x="121823" y="284673"/>
                  </a:lnTo>
                  <a:lnTo>
                    <a:pt x="102793" y="311377"/>
                  </a:lnTo>
                  <a:lnTo>
                    <a:pt x="76747" y="328518"/>
                  </a:lnTo>
                  <a:lnTo>
                    <a:pt x="41214" y="335417"/>
                  </a:lnTo>
                  <a:lnTo>
                    <a:pt x="20916" y="330791"/>
                  </a:lnTo>
                  <a:lnTo>
                    <a:pt x="12228" y="326282"/>
                  </a:lnTo>
                  <a:lnTo>
                    <a:pt x="6435" y="318597"/>
                  </a:lnTo>
                  <a:lnTo>
                    <a:pt x="0" y="297580"/>
                  </a:lnTo>
                  <a:lnTo>
                    <a:pt x="623" y="287764"/>
                  </a:lnTo>
                  <a:lnTo>
                    <a:pt x="7556" y="270618"/>
                  </a:lnTo>
                  <a:lnTo>
                    <a:pt x="24612" y="247811"/>
                  </a:lnTo>
                  <a:lnTo>
                    <a:pt x="43953" y="239603"/>
                  </a:lnTo>
                  <a:lnTo>
                    <a:pt x="66977" y="237125"/>
                  </a:lnTo>
                  <a:lnTo>
                    <a:pt x="88908" y="239923"/>
                  </a:lnTo>
                  <a:lnTo>
                    <a:pt x="142159" y="265991"/>
                  </a:lnTo>
                  <a:lnTo>
                    <a:pt x="205413" y="295403"/>
                  </a:lnTo>
                  <a:lnTo>
                    <a:pt x="226475" y="300529"/>
                  </a:lnTo>
                  <a:lnTo>
                    <a:pt x="247534" y="298908"/>
                  </a:lnTo>
                  <a:lnTo>
                    <a:pt x="259233" y="294288"/>
                  </a:lnTo>
                  <a:lnTo>
                    <a:pt x="268593" y="285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35687" y="136870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4567"/>
                  </a:lnTo>
                  <a:lnTo>
                    <a:pt x="8158" y="189751"/>
                  </a:lnTo>
                  <a:lnTo>
                    <a:pt x="8299" y="251301"/>
                  </a:lnTo>
                  <a:lnTo>
                    <a:pt x="16662" y="304928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24342" y="136870"/>
              <a:ext cx="140736" cy="145936"/>
            </a:xfrm>
            <a:custGeom>
              <a:avLst/>
              <a:gdLst/>
              <a:ahLst/>
              <a:cxnLst/>
              <a:rect l="0" t="0" r="0" b="0"/>
              <a:pathLst>
                <a:path w="140736" h="145936">
                  <a:moveTo>
                    <a:pt x="140735" y="136870"/>
                  </a:moveTo>
                  <a:lnTo>
                    <a:pt x="98043" y="139990"/>
                  </a:lnTo>
                  <a:lnTo>
                    <a:pt x="50804" y="145935"/>
                  </a:lnTo>
                  <a:lnTo>
                    <a:pt x="15824" y="141376"/>
                  </a:lnTo>
                  <a:lnTo>
                    <a:pt x="8328" y="134025"/>
                  </a:lnTo>
                  <a:lnTo>
                    <a:pt x="0" y="110259"/>
                  </a:lnTo>
                  <a:lnTo>
                    <a:pt x="2547" y="50178"/>
                  </a:lnTo>
                  <a:lnTo>
                    <a:pt x="4449" y="26981"/>
                  </a:lnTo>
                  <a:lnTo>
                    <a:pt x="143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401948" y="431668"/>
              <a:ext cx="56171" cy="273742"/>
            </a:xfrm>
            <a:custGeom>
              <a:avLst/>
              <a:gdLst/>
              <a:ahLst/>
              <a:cxnLst/>
              <a:rect l="0" t="0" r="0" b="0"/>
              <a:pathLst>
                <a:path w="56171" h="273742">
                  <a:moveTo>
                    <a:pt x="10529" y="0"/>
                  </a:moveTo>
                  <a:lnTo>
                    <a:pt x="45276" y="53875"/>
                  </a:lnTo>
                  <a:lnTo>
                    <a:pt x="54437" y="74247"/>
                  </a:lnTo>
                  <a:lnTo>
                    <a:pt x="56170" y="98119"/>
                  </a:lnTo>
                  <a:lnTo>
                    <a:pt x="44701" y="158154"/>
                  </a:lnTo>
                  <a:lnTo>
                    <a:pt x="27954" y="21951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7472" y="1208976"/>
            <a:ext cx="2188680" cy="476900"/>
            <a:chOff x="227472" y="1208976"/>
            <a:chExt cx="2188680" cy="476900"/>
          </a:xfrm>
        </p:grpSpPr>
        <p:sp>
          <p:nvSpPr>
            <p:cNvPr id="46" name="Freeform 45"/>
            <p:cNvSpPr/>
            <p:nvPr/>
          </p:nvSpPr>
          <p:spPr>
            <a:xfrm>
              <a:off x="227472" y="1263787"/>
              <a:ext cx="233611" cy="327890"/>
            </a:xfrm>
            <a:custGeom>
              <a:avLst/>
              <a:gdLst/>
              <a:ahLst/>
              <a:cxnLst/>
              <a:rect l="0" t="0" r="0" b="0"/>
              <a:pathLst>
                <a:path w="233611" h="327890">
                  <a:moveTo>
                    <a:pt x="44097" y="11477"/>
                  </a:moveTo>
                  <a:lnTo>
                    <a:pt x="28456" y="29457"/>
                  </a:lnTo>
                  <a:lnTo>
                    <a:pt x="3664" y="75629"/>
                  </a:lnTo>
                  <a:lnTo>
                    <a:pt x="764" y="78812"/>
                  </a:lnTo>
                  <a:lnTo>
                    <a:pt x="0" y="77424"/>
                  </a:lnTo>
                  <a:lnTo>
                    <a:pt x="16521" y="20935"/>
                  </a:lnTo>
                  <a:lnTo>
                    <a:pt x="29501" y="6712"/>
                  </a:lnTo>
                  <a:lnTo>
                    <a:pt x="37876" y="1281"/>
                  </a:lnTo>
                  <a:lnTo>
                    <a:pt x="46969" y="0"/>
                  </a:lnTo>
                  <a:lnTo>
                    <a:pt x="66430" y="4816"/>
                  </a:lnTo>
                  <a:lnTo>
                    <a:pt x="83659" y="17875"/>
                  </a:lnTo>
                  <a:lnTo>
                    <a:pt x="97945" y="35378"/>
                  </a:lnTo>
                  <a:lnTo>
                    <a:pt x="124305" y="95954"/>
                  </a:lnTo>
                  <a:lnTo>
                    <a:pt x="135633" y="140988"/>
                  </a:lnTo>
                  <a:lnTo>
                    <a:pt x="144495" y="202360"/>
                  </a:lnTo>
                  <a:lnTo>
                    <a:pt x="137195" y="259579"/>
                  </a:lnTo>
                  <a:lnTo>
                    <a:pt x="124714" y="294389"/>
                  </a:lnTo>
                  <a:lnTo>
                    <a:pt x="118899" y="305370"/>
                  </a:lnTo>
                  <a:lnTo>
                    <a:pt x="103078" y="320690"/>
                  </a:lnTo>
                  <a:lnTo>
                    <a:pt x="93946" y="326414"/>
                  </a:lnTo>
                  <a:lnTo>
                    <a:pt x="84349" y="327889"/>
                  </a:lnTo>
                  <a:lnTo>
                    <a:pt x="64326" y="323290"/>
                  </a:lnTo>
                  <a:lnTo>
                    <a:pt x="56413" y="317618"/>
                  </a:lnTo>
                  <a:lnTo>
                    <a:pt x="44502" y="301958"/>
                  </a:lnTo>
                  <a:lnTo>
                    <a:pt x="41547" y="283299"/>
                  </a:lnTo>
                  <a:lnTo>
                    <a:pt x="42397" y="273410"/>
                  </a:lnTo>
                  <a:lnTo>
                    <a:pt x="49581" y="256183"/>
                  </a:lnTo>
                  <a:lnTo>
                    <a:pt x="54772" y="248314"/>
                  </a:lnTo>
                  <a:lnTo>
                    <a:pt x="69898" y="236451"/>
                  </a:lnTo>
                  <a:lnTo>
                    <a:pt x="78845" y="231649"/>
                  </a:lnTo>
                  <a:lnTo>
                    <a:pt x="98145" y="229434"/>
                  </a:lnTo>
                  <a:lnTo>
                    <a:pt x="117251" y="233519"/>
                  </a:lnTo>
                  <a:lnTo>
                    <a:pt x="148581" y="255205"/>
                  </a:lnTo>
                  <a:lnTo>
                    <a:pt x="194545" y="292765"/>
                  </a:lnTo>
                  <a:lnTo>
                    <a:pt x="233610" y="306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9359" y="1208976"/>
              <a:ext cx="150708" cy="333726"/>
            </a:xfrm>
            <a:custGeom>
              <a:avLst/>
              <a:gdLst/>
              <a:ahLst/>
              <a:cxnLst/>
              <a:rect l="0" t="0" r="0" b="0"/>
              <a:pathLst>
                <a:path w="150708" h="333726">
                  <a:moveTo>
                    <a:pt x="150707" y="97873"/>
                  </a:moveTo>
                  <a:lnTo>
                    <a:pt x="101209" y="152961"/>
                  </a:lnTo>
                  <a:lnTo>
                    <a:pt x="65018" y="213901"/>
                  </a:lnTo>
                  <a:lnTo>
                    <a:pt x="42093" y="276877"/>
                  </a:lnTo>
                  <a:lnTo>
                    <a:pt x="42616" y="314038"/>
                  </a:lnTo>
                  <a:lnTo>
                    <a:pt x="48231" y="322702"/>
                  </a:lnTo>
                  <a:lnTo>
                    <a:pt x="56653" y="328477"/>
                  </a:lnTo>
                  <a:lnTo>
                    <a:pt x="77320" y="333725"/>
                  </a:lnTo>
                  <a:lnTo>
                    <a:pt x="98204" y="332158"/>
                  </a:lnTo>
                  <a:lnTo>
                    <a:pt x="116064" y="324442"/>
                  </a:lnTo>
                  <a:lnTo>
                    <a:pt x="124102" y="319109"/>
                  </a:lnTo>
                  <a:lnTo>
                    <a:pt x="136153" y="303825"/>
                  </a:lnTo>
                  <a:lnTo>
                    <a:pt x="144239" y="284164"/>
                  </a:lnTo>
                  <a:lnTo>
                    <a:pt x="147621" y="247957"/>
                  </a:lnTo>
                  <a:lnTo>
                    <a:pt x="144266" y="225408"/>
                  </a:lnTo>
                  <a:lnTo>
                    <a:pt x="135756" y="206808"/>
                  </a:lnTo>
                  <a:lnTo>
                    <a:pt x="90787" y="154239"/>
                  </a:lnTo>
                  <a:lnTo>
                    <a:pt x="32345" y="114458"/>
                  </a:lnTo>
                  <a:lnTo>
                    <a:pt x="11782" y="92909"/>
                  </a:lnTo>
                  <a:lnTo>
                    <a:pt x="2005" y="74610"/>
                  </a:lnTo>
                  <a:lnTo>
                    <a:pt x="0" y="54779"/>
                  </a:lnTo>
                  <a:lnTo>
                    <a:pt x="4177" y="35436"/>
                  </a:lnTo>
                  <a:lnTo>
                    <a:pt x="13833" y="19041"/>
                  </a:lnTo>
                  <a:lnTo>
                    <a:pt x="29043" y="7075"/>
                  </a:lnTo>
                  <a:lnTo>
                    <a:pt x="38012" y="2246"/>
                  </a:lnTo>
                  <a:lnTo>
                    <a:pt x="57337" y="0"/>
                  </a:lnTo>
                  <a:lnTo>
                    <a:pt x="77624" y="4071"/>
                  </a:lnTo>
                  <a:lnTo>
                    <a:pt x="98339" y="13680"/>
                  </a:lnTo>
                  <a:lnTo>
                    <a:pt x="113004" y="28868"/>
                  </a:lnTo>
                  <a:lnTo>
                    <a:pt x="140179" y="87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2709" y="1506891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31585" y="58617"/>
                  </a:lnTo>
                  <a:lnTo>
                    <a:pt x="25996" y="9340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01328" y="1254207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9762" y="186628"/>
                  </a:lnTo>
                  <a:lnTo>
                    <a:pt x="16184" y="245095"/>
                  </a:lnTo>
                  <a:lnTo>
                    <a:pt x="25889" y="304327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95560" y="1288720"/>
              <a:ext cx="311367" cy="320700"/>
            </a:xfrm>
            <a:custGeom>
              <a:avLst/>
              <a:gdLst/>
              <a:ahLst/>
              <a:cxnLst/>
              <a:rect l="0" t="0" r="0" b="0"/>
              <a:pathLst>
                <a:path w="311367" h="320700">
                  <a:moveTo>
                    <a:pt x="165688" y="49715"/>
                  </a:moveTo>
                  <a:lnTo>
                    <a:pt x="148920" y="44126"/>
                  </a:lnTo>
                  <a:lnTo>
                    <a:pt x="110547" y="46239"/>
                  </a:lnTo>
                  <a:lnTo>
                    <a:pt x="73310" y="59863"/>
                  </a:lnTo>
                  <a:lnTo>
                    <a:pt x="45640" y="78718"/>
                  </a:lnTo>
                  <a:lnTo>
                    <a:pt x="22623" y="104712"/>
                  </a:lnTo>
                  <a:lnTo>
                    <a:pt x="6575" y="134640"/>
                  </a:lnTo>
                  <a:lnTo>
                    <a:pt x="0" y="176913"/>
                  </a:lnTo>
                  <a:lnTo>
                    <a:pt x="6184" y="226789"/>
                  </a:lnTo>
                  <a:lnTo>
                    <a:pt x="16522" y="258549"/>
                  </a:lnTo>
                  <a:lnTo>
                    <a:pt x="35053" y="283297"/>
                  </a:lnTo>
                  <a:lnTo>
                    <a:pt x="62250" y="304278"/>
                  </a:lnTo>
                  <a:lnTo>
                    <a:pt x="82281" y="314152"/>
                  </a:lnTo>
                  <a:lnTo>
                    <a:pt x="124467" y="320699"/>
                  </a:lnTo>
                  <a:lnTo>
                    <a:pt x="168422" y="311461"/>
                  </a:lnTo>
                  <a:lnTo>
                    <a:pt x="229638" y="273886"/>
                  </a:lnTo>
                  <a:lnTo>
                    <a:pt x="255086" y="253136"/>
                  </a:lnTo>
                  <a:lnTo>
                    <a:pt x="289821" y="196486"/>
                  </a:lnTo>
                  <a:lnTo>
                    <a:pt x="304374" y="165342"/>
                  </a:lnTo>
                  <a:lnTo>
                    <a:pt x="311366" y="114972"/>
                  </a:lnTo>
                  <a:lnTo>
                    <a:pt x="310237" y="75029"/>
                  </a:lnTo>
                  <a:lnTo>
                    <a:pt x="301682" y="51607"/>
                  </a:lnTo>
                  <a:lnTo>
                    <a:pt x="278122" y="24279"/>
                  </a:lnTo>
                  <a:lnTo>
                    <a:pt x="248915" y="6953"/>
                  </a:lnTo>
                  <a:lnTo>
                    <a:pt x="206855" y="0"/>
                  </a:lnTo>
                  <a:lnTo>
                    <a:pt x="152156" y="6056"/>
                  </a:lnTo>
                  <a:lnTo>
                    <a:pt x="123574" y="181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92875" y="1570062"/>
              <a:ext cx="38415" cy="115814"/>
            </a:xfrm>
            <a:custGeom>
              <a:avLst/>
              <a:gdLst/>
              <a:ahLst/>
              <a:cxnLst/>
              <a:rect l="0" t="0" r="0" b="0"/>
              <a:pathLst>
                <a:path w="38415" h="115814">
                  <a:moveTo>
                    <a:pt x="0" y="0"/>
                  </a:moveTo>
                  <a:lnTo>
                    <a:pt x="29308" y="34897"/>
                  </a:lnTo>
                  <a:lnTo>
                    <a:pt x="36422" y="57234"/>
                  </a:lnTo>
                  <a:lnTo>
                    <a:pt x="38414" y="80419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87368" y="1212093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22318" y="193307"/>
                  </a:lnTo>
                  <a:lnTo>
                    <a:pt x="28911" y="252047"/>
                  </a:lnTo>
                  <a:lnTo>
                    <a:pt x="35543" y="308710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61973" y="1222621"/>
              <a:ext cx="152043" cy="201326"/>
            </a:xfrm>
            <a:custGeom>
              <a:avLst/>
              <a:gdLst/>
              <a:ahLst/>
              <a:cxnLst/>
              <a:rect l="0" t="0" r="0" b="0"/>
              <a:pathLst>
                <a:path w="152043" h="201326">
                  <a:moveTo>
                    <a:pt x="152042" y="147399"/>
                  </a:moveTo>
                  <a:lnTo>
                    <a:pt x="98167" y="172593"/>
                  </a:lnTo>
                  <a:lnTo>
                    <a:pt x="36120" y="201175"/>
                  </a:lnTo>
                  <a:lnTo>
                    <a:pt x="15123" y="201325"/>
                  </a:lnTo>
                  <a:lnTo>
                    <a:pt x="8120" y="196218"/>
                  </a:lnTo>
                  <a:lnTo>
                    <a:pt x="339" y="178065"/>
                  </a:lnTo>
                  <a:lnTo>
                    <a:pt x="0" y="157519"/>
                  </a:lnTo>
                  <a:lnTo>
                    <a:pt x="15688" y="94721"/>
                  </a:lnTo>
                  <a:lnTo>
                    <a:pt x="31617" y="36044"/>
                  </a:lnTo>
                  <a:lnTo>
                    <a:pt x="36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91532" y="1254207"/>
              <a:ext cx="17282" cy="294799"/>
            </a:xfrm>
            <a:custGeom>
              <a:avLst/>
              <a:gdLst/>
              <a:ahLst/>
              <a:cxnLst/>
              <a:rect l="0" t="0" r="0" b="0"/>
              <a:pathLst>
                <a:path w="17282" h="294799">
                  <a:moveTo>
                    <a:pt x="6752" y="0"/>
                  </a:moveTo>
                  <a:lnTo>
                    <a:pt x="1163" y="16767"/>
                  </a:lnTo>
                  <a:lnTo>
                    <a:pt x="2088" y="75445"/>
                  </a:lnTo>
                  <a:lnTo>
                    <a:pt x="0" y="101381"/>
                  </a:lnTo>
                  <a:lnTo>
                    <a:pt x="5632" y="163002"/>
                  </a:lnTo>
                  <a:lnTo>
                    <a:pt x="7701" y="216728"/>
                  </a:lnTo>
                  <a:lnTo>
                    <a:pt x="15042" y="262349"/>
                  </a:lnTo>
                  <a:lnTo>
                    <a:pt x="1728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35736" y="1222621"/>
              <a:ext cx="173078" cy="173258"/>
            </a:xfrm>
            <a:custGeom>
              <a:avLst/>
              <a:gdLst/>
              <a:ahLst/>
              <a:cxnLst/>
              <a:rect l="0" t="0" r="0" b="0"/>
              <a:pathLst>
                <a:path w="173078" h="173258">
                  <a:moveTo>
                    <a:pt x="173077" y="147399"/>
                  </a:moveTo>
                  <a:lnTo>
                    <a:pt x="114460" y="152988"/>
                  </a:lnTo>
                  <a:lnTo>
                    <a:pt x="57863" y="168730"/>
                  </a:lnTo>
                  <a:lnTo>
                    <a:pt x="36473" y="173257"/>
                  </a:lnTo>
                  <a:lnTo>
                    <a:pt x="15268" y="171370"/>
                  </a:lnTo>
                  <a:lnTo>
                    <a:pt x="8209" y="165719"/>
                  </a:lnTo>
                  <a:lnTo>
                    <a:pt x="366" y="146963"/>
                  </a:lnTo>
                  <a:lnTo>
                    <a:pt x="0" y="126148"/>
                  </a:lnTo>
                  <a:lnTo>
                    <a:pt x="15668" y="63154"/>
                  </a:lnTo>
                  <a:lnTo>
                    <a:pt x="362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77269" y="1506891"/>
              <a:ext cx="38883" cy="168457"/>
            </a:xfrm>
            <a:custGeom>
              <a:avLst/>
              <a:gdLst/>
              <a:ahLst/>
              <a:cxnLst/>
              <a:rect l="0" t="0" r="0" b="0"/>
              <a:pathLst>
                <a:path w="38883" h="168457">
                  <a:moveTo>
                    <a:pt x="0" y="0"/>
                  </a:moveTo>
                  <a:lnTo>
                    <a:pt x="27511" y="53875"/>
                  </a:lnTo>
                  <a:lnTo>
                    <a:pt x="38882" y="98119"/>
                  </a:lnTo>
                  <a:lnTo>
                    <a:pt x="38338" y="123157"/>
                  </a:lnTo>
                  <a:lnTo>
                    <a:pt x="30297" y="145983"/>
                  </a:lnTo>
                  <a:lnTo>
                    <a:pt x="22044" y="158468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695454" y="1133942"/>
            <a:ext cx="1416735" cy="478235"/>
            <a:chOff x="2695454" y="1133942"/>
            <a:chExt cx="1416735" cy="478235"/>
          </a:xfrm>
        </p:grpSpPr>
        <p:sp>
          <p:nvSpPr>
            <p:cNvPr id="58" name="Freeform 57"/>
            <p:cNvSpPr/>
            <p:nvPr/>
          </p:nvSpPr>
          <p:spPr>
            <a:xfrm>
              <a:off x="2695454" y="1158298"/>
              <a:ext cx="302997" cy="372525"/>
            </a:xfrm>
            <a:custGeom>
              <a:avLst/>
              <a:gdLst/>
              <a:ahLst/>
              <a:cxnLst/>
              <a:rect l="0" t="0" r="0" b="0"/>
              <a:pathLst>
                <a:path w="302997" h="372525">
                  <a:moveTo>
                    <a:pt x="29255" y="22209"/>
                  </a:moveTo>
                  <a:lnTo>
                    <a:pt x="13614" y="40190"/>
                  </a:lnTo>
                  <a:lnTo>
                    <a:pt x="5536" y="57107"/>
                  </a:lnTo>
                  <a:lnTo>
                    <a:pt x="2914" y="58343"/>
                  </a:lnTo>
                  <a:lnTo>
                    <a:pt x="1166" y="54487"/>
                  </a:lnTo>
                  <a:lnTo>
                    <a:pt x="0" y="47237"/>
                  </a:lnTo>
                  <a:lnTo>
                    <a:pt x="1563" y="40064"/>
                  </a:lnTo>
                  <a:lnTo>
                    <a:pt x="9539" y="25855"/>
                  </a:lnTo>
                  <a:lnTo>
                    <a:pt x="32772" y="4702"/>
                  </a:lnTo>
                  <a:lnTo>
                    <a:pt x="54994" y="0"/>
                  </a:lnTo>
                  <a:lnTo>
                    <a:pt x="79299" y="2980"/>
                  </a:lnTo>
                  <a:lnTo>
                    <a:pt x="111543" y="17812"/>
                  </a:lnTo>
                  <a:lnTo>
                    <a:pt x="151370" y="50631"/>
                  </a:lnTo>
                  <a:lnTo>
                    <a:pt x="167343" y="77034"/>
                  </a:lnTo>
                  <a:lnTo>
                    <a:pt x="175984" y="133038"/>
                  </a:lnTo>
                  <a:lnTo>
                    <a:pt x="181504" y="190374"/>
                  </a:lnTo>
                  <a:lnTo>
                    <a:pt x="172023" y="246760"/>
                  </a:lnTo>
                  <a:lnTo>
                    <a:pt x="155449" y="308666"/>
                  </a:lnTo>
                  <a:lnTo>
                    <a:pt x="147342" y="333187"/>
                  </a:lnTo>
                  <a:lnTo>
                    <a:pt x="135941" y="351885"/>
                  </a:lnTo>
                  <a:lnTo>
                    <a:pt x="119954" y="364874"/>
                  </a:lnTo>
                  <a:lnTo>
                    <a:pt x="110778" y="369975"/>
                  </a:lnTo>
                  <a:lnTo>
                    <a:pt x="88104" y="372524"/>
                  </a:lnTo>
                  <a:lnTo>
                    <a:pt x="75507" y="371566"/>
                  </a:lnTo>
                  <a:lnTo>
                    <a:pt x="65939" y="367418"/>
                  </a:lnTo>
                  <a:lnTo>
                    <a:pt x="52188" y="353450"/>
                  </a:lnTo>
                  <a:lnTo>
                    <a:pt x="48416" y="332424"/>
                  </a:lnTo>
                  <a:lnTo>
                    <a:pt x="51809" y="309821"/>
                  </a:lnTo>
                  <a:lnTo>
                    <a:pt x="61116" y="291977"/>
                  </a:lnTo>
                  <a:lnTo>
                    <a:pt x="69213" y="286282"/>
                  </a:lnTo>
                  <a:lnTo>
                    <a:pt x="90688" y="279955"/>
                  </a:lnTo>
                  <a:lnTo>
                    <a:pt x="123496" y="281982"/>
                  </a:lnTo>
                  <a:lnTo>
                    <a:pt x="172089" y="294318"/>
                  </a:lnTo>
                  <a:lnTo>
                    <a:pt x="229974" y="323113"/>
                  </a:lnTo>
                  <a:lnTo>
                    <a:pt x="250654" y="330639"/>
                  </a:lnTo>
                  <a:lnTo>
                    <a:pt x="271544" y="331645"/>
                  </a:lnTo>
                  <a:lnTo>
                    <a:pt x="302996" y="327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98427" y="1159450"/>
              <a:ext cx="207845" cy="344681"/>
            </a:xfrm>
            <a:custGeom>
              <a:avLst/>
              <a:gdLst/>
              <a:ahLst/>
              <a:cxnLst/>
              <a:rect l="0" t="0" r="0" b="0"/>
              <a:pathLst>
                <a:path w="207845" h="344681">
                  <a:moveTo>
                    <a:pt x="147422" y="0"/>
                  </a:moveTo>
                  <a:lnTo>
                    <a:pt x="136244" y="11179"/>
                  </a:lnTo>
                  <a:lnTo>
                    <a:pt x="118277" y="16667"/>
                  </a:lnTo>
                  <a:lnTo>
                    <a:pt x="56280" y="19309"/>
                  </a:lnTo>
                  <a:lnTo>
                    <a:pt x="33215" y="15211"/>
                  </a:lnTo>
                  <a:lnTo>
                    <a:pt x="23321" y="15990"/>
                  </a:lnTo>
                  <a:lnTo>
                    <a:pt x="6088" y="23095"/>
                  </a:lnTo>
                  <a:lnTo>
                    <a:pt x="1727" y="29434"/>
                  </a:lnTo>
                  <a:lnTo>
                    <a:pt x="0" y="45837"/>
                  </a:lnTo>
                  <a:lnTo>
                    <a:pt x="11473" y="98367"/>
                  </a:lnTo>
                  <a:lnTo>
                    <a:pt x="22154" y="158403"/>
                  </a:lnTo>
                  <a:lnTo>
                    <a:pt x="26475" y="160584"/>
                  </a:lnTo>
                  <a:lnTo>
                    <a:pt x="31696" y="159699"/>
                  </a:lnTo>
                  <a:lnTo>
                    <a:pt x="43736" y="149356"/>
                  </a:lnTo>
                  <a:lnTo>
                    <a:pt x="58056" y="135401"/>
                  </a:lnTo>
                  <a:lnTo>
                    <a:pt x="76118" y="125299"/>
                  </a:lnTo>
                  <a:lnTo>
                    <a:pt x="95844" y="123149"/>
                  </a:lnTo>
                  <a:lnTo>
                    <a:pt x="137104" y="131301"/>
                  </a:lnTo>
                  <a:lnTo>
                    <a:pt x="162952" y="146399"/>
                  </a:lnTo>
                  <a:lnTo>
                    <a:pt x="185429" y="171279"/>
                  </a:lnTo>
                  <a:lnTo>
                    <a:pt x="201317" y="200878"/>
                  </a:lnTo>
                  <a:lnTo>
                    <a:pt x="207844" y="237464"/>
                  </a:lnTo>
                  <a:lnTo>
                    <a:pt x="204189" y="272351"/>
                  </a:lnTo>
                  <a:lnTo>
                    <a:pt x="195659" y="291061"/>
                  </a:lnTo>
                  <a:lnTo>
                    <a:pt x="171118" y="322136"/>
                  </a:lnTo>
                  <a:lnTo>
                    <a:pt x="145084" y="338123"/>
                  </a:lnTo>
                  <a:lnTo>
                    <a:pt x="109555" y="344680"/>
                  </a:lnTo>
                  <a:lnTo>
                    <a:pt x="92377" y="343094"/>
                  </a:lnTo>
                  <a:lnTo>
                    <a:pt x="7372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14305" y="1454248"/>
              <a:ext cx="49026" cy="157929"/>
            </a:xfrm>
            <a:custGeom>
              <a:avLst/>
              <a:gdLst/>
              <a:ahLst/>
              <a:cxnLst/>
              <a:rect l="0" t="0" r="0" b="0"/>
              <a:pathLst>
                <a:path w="49026" h="157929">
                  <a:moveTo>
                    <a:pt x="0" y="0"/>
                  </a:moveTo>
                  <a:lnTo>
                    <a:pt x="15641" y="17981"/>
                  </a:lnTo>
                  <a:lnTo>
                    <a:pt x="44503" y="75524"/>
                  </a:lnTo>
                  <a:lnTo>
                    <a:pt x="49025" y="100637"/>
                  </a:lnTo>
                  <a:lnTo>
                    <a:pt x="44796" y="121157"/>
                  </a:lnTo>
                  <a:lnTo>
                    <a:pt x="40392" y="129904"/>
                  </a:lnTo>
                  <a:lnTo>
                    <a:pt x="26141" y="14274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29719" y="1135810"/>
              <a:ext cx="237312" cy="329362"/>
            </a:xfrm>
            <a:custGeom>
              <a:avLst/>
              <a:gdLst/>
              <a:ahLst/>
              <a:cxnLst/>
              <a:rect l="0" t="0" r="0" b="0"/>
              <a:pathLst>
                <a:path w="237312" h="329362">
                  <a:moveTo>
                    <a:pt x="26741" y="2583"/>
                  </a:moveTo>
                  <a:lnTo>
                    <a:pt x="8783" y="56458"/>
                  </a:lnTo>
                  <a:lnTo>
                    <a:pt x="883" y="80157"/>
                  </a:lnTo>
                  <a:lnTo>
                    <a:pt x="25672" y="22559"/>
                  </a:lnTo>
                  <a:lnTo>
                    <a:pt x="41474" y="8342"/>
                  </a:lnTo>
                  <a:lnTo>
                    <a:pt x="50601" y="2913"/>
                  </a:lnTo>
                  <a:lnTo>
                    <a:pt x="70101" y="0"/>
                  </a:lnTo>
                  <a:lnTo>
                    <a:pt x="80214" y="861"/>
                  </a:lnTo>
                  <a:lnTo>
                    <a:pt x="88126" y="4945"/>
                  </a:lnTo>
                  <a:lnTo>
                    <a:pt x="100037" y="18841"/>
                  </a:lnTo>
                  <a:lnTo>
                    <a:pt x="124664" y="76786"/>
                  </a:lnTo>
                  <a:lnTo>
                    <a:pt x="137808" y="120836"/>
                  </a:lnTo>
                  <a:lnTo>
                    <a:pt x="141617" y="183436"/>
                  </a:lnTo>
                  <a:lnTo>
                    <a:pt x="136780" y="240948"/>
                  </a:lnTo>
                  <a:lnTo>
                    <a:pt x="127900" y="260992"/>
                  </a:lnTo>
                  <a:lnTo>
                    <a:pt x="94048" y="307494"/>
                  </a:lnTo>
                  <a:lnTo>
                    <a:pt x="71473" y="323713"/>
                  </a:lnTo>
                  <a:lnTo>
                    <a:pt x="48962" y="329361"/>
                  </a:lnTo>
                  <a:lnTo>
                    <a:pt x="38046" y="329230"/>
                  </a:lnTo>
                  <a:lnTo>
                    <a:pt x="19677" y="322844"/>
                  </a:lnTo>
                  <a:lnTo>
                    <a:pt x="11503" y="317866"/>
                  </a:lnTo>
                  <a:lnTo>
                    <a:pt x="6054" y="309868"/>
                  </a:lnTo>
                  <a:lnTo>
                    <a:pt x="0" y="288503"/>
                  </a:lnTo>
                  <a:lnTo>
                    <a:pt x="3548" y="266529"/>
                  </a:lnTo>
                  <a:lnTo>
                    <a:pt x="7770" y="255756"/>
                  </a:lnTo>
                  <a:lnTo>
                    <a:pt x="21819" y="240667"/>
                  </a:lnTo>
                  <a:lnTo>
                    <a:pt x="59434" y="221448"/>
                  </a:lnTo>
                  <a:lnTo>
                    <a:pt x="69594" y="221023"/>
                  </a:lnTo>
                  <a:lnTo>
                    <a:pt x="121595" y="237601"/>
                  </a:lnTo>
                  <a:lnTo>
                    <a:pt x="175612" y="267831"/>
                  </a:lnTo>
                  <a:lnTo>
                    <a:pt x="198971" y="269430"/>
                  </a:lnTo>
                  <a:lnTo>
                    <a:pt x="237311" y="265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81635" y="1133942"/>
              <a:ext cx="164381" cy="320307"/>
            </a:xfrm>
            <a:custGeom>
              <a:avLst/>
              <a:gdLst/>
              <a:ahLst/>
              <a:cxnLst/>
              <a:rect l="0" t="0" r="0" b="0"/>
              <a:pathLst>
                <a:path w="164381" h="320307">
                  <a:moveTo>
                    <a:pt x="153851" y="88679"/>
                  </a:moveTo>
                  <a:lnTo>
                    <a:pt x="134723" y="34804"/>
                  </a:lnTo>
                  <a:lnTo>
                    <a:pt x="123513" y="14432"/>
                  </a:lnTo>
                  <a:lnTo>
                    <a:pt x="114908" y="7596"/>
                  </a:lnTo>
                  <a:lnTo>
                    <a:pt x="92869" y="0"/>
                  </a:lnTo>
                  <a:lnTo>
                    <a:pt x="59743" y="1313"/>
                  </a:lnTo>
                  <a:lnTo>
                    <a:pt x="41445" y="9295"/>
                  </a:lnTo>
                  <a:lnTo>
                    <a:pt x="25514" y="21812"/>
                  </a:lnTo>
                  <a:lnTo>
                    <a:pt x="10635" y="39073"/>
                  </a:lnTo>
                  <a:lnTo>
                    <a:pt x="2462" y="61563"/>
                  </a:lnTo>
                  <a:lnTo>
                    <a:pt x="0" y="85986"/>
                  </a:lnTo>
                  <a:lnTo>
                    <a:pt x="2804" y="108539"/>
                  </a:lnTo>
                  <a:lnTo>
                    <a:pt x="16550" y="140967"/>
                  </a:lnTo>
                  <a:lnTo>
                    <a:pt x="41030" y="167213"/>
                  </a:lnTo>
                  <a:lnTo>
                    <a:pt x="50561" y="171451"/>
                  </a:lnTo>
                  <a:lnTo>
                    <a:pt x="70510" y="173040"/>
                  </a:lnTo>
                  <a:lnTo>
                    <a:pt x="101471" y="161768"/>
                  </a:lnTo>
                  <a:lnTo>
                    <a:pt x="116144" y="146900"/>
                  </a:lnTo>
                  <a:lnTo>
                    <a:pt x="151118" y="85125"/>
                  </a:lnTo>
                  <a:lnTo>
                    <a:pt x="155539" y="72272"/>
                  </a:lnTo>
                  <a:lnTo>
                    <a:pt x="158486" y="69552"/>
                  </a:lnTo>
                  <a:lnTo>
                    <a:pt x="160451" y="73588"/>
                  </a:lnTo>
                  <a:lnTo>
                    <a:pt x="163604" y="122093"/>
                  </a:lnTo>
                  <a:lnTo>
                    <a:pt x="164150" y="170979"/>
                  </a:lnTo>
                  <a:lnTo>
                    <a:pt x="164312" y="222509"/>
                  </a:lnTo>
                  <a:lnTo>
                    <a:pt x="164367" y="281578"/>
                  </a:lnTo>
                  <a:lnTo>
                    <a:pt x="164380" y="320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61828" y="1422663"/>
              <a:ext cx="50361" cy="168457"/>
            </a:xfrm>
            <a:custGeom>
              <a:avLst/>
              <a:gdLst/>
              <a:ahLst/>
              <a:cxnLst/>
              <a:rect l="0" t="0" r="0" b="0"/>
              <a:pathLst>
                <a:path w="50361" h="168457">
                  <a:moveTo>
                    <a:pt x="0" y="0"/>
                  </a:moveTo>
                  <a:lnTo>
                    <a:pt x="16768" y="11178"/>
                  </a:lnTo>
                  <a:lnTo>
                    <a:pt x="28120" y="26025"/>
                  </a:lnTo>
                  <a:lnTo>
                    <a:pt x="44939" y="64152"/>
                  </a:lnTo>
                  <a:lnTo>
                    <a:pt x="50360" y="100636"/>
                  </a:lnTo>
                  <a:lnTo>
                    <a:pt x="45389" y="124276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376351" y="1082638"/>
            <a:ext cx="1346698" cy="519010"/>
            <a:chOff x="4376351" y="1082638"/>
            <a:chExt cx="1346698" cy="519010"/>
          </a:xfrm>
        </p:grpSpPr>
        <p:sp>
          <p:nvSpPr>
            <p:cNvPr id="65" name="Freeform 64"/>
            <p:cNvSpPr/>
            <p:nvPr/>
          </p:nvSpPr>
          <p:spPr>
            <a:xfrm>
              <a:off x="4376351" y="1096279"/>
              <a:ext cx="208930" cy="369322"/>
            </a:xfrm>
            <a:custGeom>
              <a:avLst/>
              <a:gdLst/>
              <a:ahLst/>
              <a:cxnLst/>
              <a:rect l="0" t="0" r="0" b="0"/>
              <a:pathLst>
                <a:path w="208930" h="369322">
                  <a:moveTo>
                    <a:pt x="53975" y="0"/>
                  </a:moveTo>
                  <a:lnTo>
                    <a:pt x="11313" y="60873"/>
                  </a:lnTo>
                  <a:lnTo>
                    <a:pt x="4476" y="68658"/>
                  </a:lnTo>
                  <a:lnTo>
                    <a:pt x="1089" y="69169"/>
                  </a:lnTo>
                  <a:lnTo>
                    <a:pt x="0" y="64830"/>
                  </a:lnTo>
                  <a:lnTo>
                    <a:pt x="444" y="57258"/>
                  </a:lnTo>
                  <a:lnTo>
                    <a:pt x="10296" y="42606"/>
                  </a:lnTo>
                  <a:lnTo>
                    <a:pt x="26373" y="29465"/>
                  </a:lnTo>
                  <a:lnTo>
                    <a:pt x="45217" y="19725"/>
                  </a:lnTo>
                  <a:lnTo>
                    <a:pt x="65290" y="17735"/>
                  </a:lnTo>
                  <a:lnTo>
                    <a:pt x="85910" y="21921"/>
                  </a:lnTo>
                  <a:lnTo>
                    <a:pt x="106773" y="31579"/>
                  </a:lnTo>
                  <a:lnTo>
                    <a:pt x="113740" y="39770"/>
                  </a:lnTo>
                  <a:lnTo>
                    <a:pt x="121481" y="61350"/>
                  </a:lnTo>
                  <a:lnTo>
                    <a:pt x="120250" y="94217"/>
                  </a:lnTo>
                  <a:lnTo>
                    <a:pt x="112476" y="126182"/>
                  </a:lnTo>
                  <a:lnTo>
                    <a:pt x="95643" y="155340"/>
                  </a:lnTo>
                  <a:lnTo>
                    <a:pt x="96962" y="155033"/>
                  </a:lnTo>
                  <a:lnTo>
                    <a:pt x="100180" y="152488"/>
                  </a:lnTo>
                  <a:lnTo>
                    <a:pt x="113115" y="152781"/>
                  </a:lnTo>
                  <a:lnTo>
                    <a:pt x="166181" y="160759"/>
                  </a:lnTo>
                  <a:lnTo>
                    <a:pt x="184173" y="174394"/>
                  </a:lnTo>
                  <a:lnTo>
                    <a:pt x="201866" y="201801"/>
                  </a:lnTo>
                  <a:lnTo>
                    <a:pt x="208929" y="237738"/>
                  </a:lnTo>
                  <a:lnTo>
                    <a:pt x="202909" y="290633"/>
                  </a:lnTo>
                  <a:lnTo>
                    <a:pt x="192600" y="323980"/>
                  </a:lnTo>
                  <a:lnTo>
                    <a:pt x="174077" y="349198"/>
                  </a:lnTo>
                  <a:lnTo>
                    <a:pt x="156487" y="364210"/>
                  </a:lnTo>
                  <a:lnTo>
                    <a:pt x="133850" y="369321"/>
                  </a:lnTo>
                  <a:lnTo>
                    <a:pt x="86780" y="363071"/>
                  </a:lnTo>
                  <a:lnTo>
                    <a:pt x="4344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79139" y="1082638"/>
              <a:ext cx="172327" cy="371611"/>
            </a:xfrm>
            <a:custGeom>
              <a:avLst/>
              <a:gdLst/>
              <a:ahLst/>
              <a:cxnLst/>
              <a:rect l="0" t="0" r="0" b="0"/>
              <a:pathLst>
                <a:path w="172327" h="371611">
                  <a:moveTo>
                    <a:pt x="151270" y="118926"/>
                  </a:moveTo>
                  <a:lnTo>
                    <a:pt x="156859" y="102159"/>
                  </a:lnTo>
                  <a:lnTo>
                    <a:pt x="156483" y="84568"/>
                  </a:lnTo>
                  <a:lnTo>
                    <a:pt x="151247" y="65051"/>
                  </a:lnTo>
                  <a:lnTo>
                    <a:pt x="128822" y="27046"/>
                  </a:lnTo>
                  <a:lnTo>
                    <a:pt x="114387" y="12580"/>
                  </a:lnTo>
                  <a:lnTo>
                    <a:pt x="96273" y="2251"/>
                  </a:lnTo>
                  <a:lnTo>
                    <a:pt x="76524" y="0"/>
                  </a:lnTo>
                  <a:lnTo>
                    <a:pt x="66344" y="1038"/>
                  </a:lnTo>
                  <a:lnTo>
                    <a:pt x="45674" y="11549"/>
                  </a:lnTo>
                  <a:lnTo>
                    <a:pt x="27129" y="27919"/>
                  </a:lnTo>
                  <a:lnTo>
                    <a:pt x="10112" y="58036"/>
                  </a:lnTo>
                  <a:lnTo>
                    <a:pt x="0" y="94906"/>
                  </a:lnTo>
                  <a:lnTo>
                    <a:pt x="5879" y="139398"/>
                  </a:lnTo>
                  <a:lnTo>
                    <a:pt x="12952" y="159610"/>
                  </a:lnTo>
                  <a:lnTo>
                    <a:pt x="23895" y="176392"/>
                  </a:lnTo>
                  <a:lnTo>
                    <a:pt x="39676" y="188531"/>
                  </a:lnTo>
                  <a:lnTo>
                    <a:pt x="48798" y="193405"/>
                  </a:lnTo>
                  <a:lnTo>
                    <a:pt x="71412" y="195702"/>
                  </a:lnTo>
                  <a:lnTo>
                    <a:pt x="94720" y="191653"/>
                  </a:lnTo>
                  <a:lnTo>
                    <a:pt x="112878" y="182055"/>
                  </a:lnTo>
                  <a:lnTo>
                    <a:pt x="136255" y="157908"/>
                  </a:lnTo>
                  <a:lnTo>
                    <a:pt x="152410" y="128527"/>
                  </a:lnTo>
                  <a:lnTo>
                    <a:pt x="156709" y="125327"/>
                  </a:lnTo>
                  <a:lnTo>
                    <a:pt x="160745" y="126703"/>
                  </a:lnTo>
                  <a:lnTo>
                    <a:pt x="164606" y="131130"/>
                  </a:lnTo>
                  <a:lnTo>
                    <a:pt x="170039" y="159717"/>
                  </a:lnTo>
                  <a:lnTo>
                    <a:pt x="171874" y="212468"/>
                  </a:lnTo>
                  <a:lnTo>
                    <a:pt x="172237" y="274881"/>
                  </a:lnTo>
                  <a:lnTo>
                    <a:pt x="172309" y="332616"/>
                  </a:lnTo>
                  <a:lnTo>
                    <a:pt x="172326" y="371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67279" y="1443720"/>
              <a:ext cx="35279" cy="136871"/>
            </a:xfrm>
            <a:custGeom>
              <a:avLst/>
              <a:gdLst/>
              <a:ahLst/>
              <a:cxnLst/>
              <a:rect l="0" t="0" r="0" b="0"/>
              <a:pathLst>
                <a:path w="35279" h="136871">
                  <a:moveTo>
                    <a:pt x="10528" y="0"/>
                  </a:moveTo>
                  <a:lnTo>
                    <a:pt x="28487" y="53875"/>
                  </a:lnTo>
                  <a:lnTo>
                    <a:pt x="35278" y="74247"/>
                  </a:lnTo>
                  <a:lnTo>
                    <a:pt x="32837" y="95000"/>
                  </a:lnTo>
                  <a:lnTo>
                    <a:pt x="23953" y="1135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44313" y="1117336"/>
              <a:ext cx="17765" cy="326385"/>
            </a:xfrm>
            <a:custGeom>
              <a:avLst/>
              <a:gdLst/>
              <a:ahLst/>
              <a:cxnLst/>
              <a:rect l="0" t="0" r="0" b="0"/>
              <a:pathLst>
                <a:path w="17765" h="326385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900" y="149357"/>
                  </a:lnTo>
                  <a:lnTo>
                    <a:pt x="12429" y="198152"/>
                  </a:lnTo>
                  <a:lnTo>
                    <a:pt x="16183" y="249655"/>
                  </a:lnTo>
                  <a:lnTo>
                    <a:pt x="17556" y="313044"/>
                  </a:lnTo>
                  <a:lnTo>
                    <a:pt x="1776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14761" y="113839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1170" y="181311"/>
                  </a:lnTo>
                  <a:lnTo>
                    <a:pt x="8333" y="233127"/>
                  </a:lnTo>
                  <a:lnTo>
                    <a:pt x="10095" y="28807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78173" y="1148922"/>
              <a:ext cx="147117" cy="166303"/>
            </a:xfrm>
            <a:custGeom>
              <a:avLst/>
              <a:gdLst/>
              <a:ahLst/>
              <a:cxnLst/>
              <a:rect l="0" t="0" r="0" b="0"/>
              <a:pathLst>
                <a:path w="147117" h="166303">
                  <a:moveTo>
                    <a:pt x="147116" y="126342"/>
                  </a:moveTo>
                  <a:lnTo>
                    <a:pt x="135938" y="137520"/>
                  </a:lnTo>
                  <a:lnTo>
                    <a:pt x="73899" y="161186"/>
                  </a:lnTo>
                  <a:lnTo>
                    <a:pt x="36385" y="166302"/>
                  </a:lnTo>
                  <a:lnTo>
                    <a:pt x="15624" y="161259"/>
                  </a:lnTo>
                  <a:lnTo>
                    <a:pt x="6812" y="156639"/>
                  </a:lnTo>
                  <a:lnTo>
                    <a:pt x="2108" y="148880"/>
                  </a:lnTo>
                  <a:lnTo>
                    <a:pt x="0" y="127780"/>
                  </a:lnTo>
                  <a:lnTo>
                    <a:pt x="11208" y="70769"/>
                  </a:lnTo>
                  <a:lnTo>
                    <a:pt x="17940" y="33837"/>
                  </a:lnTo>
                  <a:lnTo>
                    <a:pt x="207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72689" y="1401606"/>
              <a:ext cx="50360" cy="200042"/>
            </a:xfrm>
            <a:custGeom>
              <a:avLst/>
              <a:gdLst/>
              <a:ahLst/>
              <a:cxnLst/>
              <a:rect l="0" t="0" r="0" b="0"/>
              <a:pathLst>
                <a:path w="50360" h="200042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44938" y="64152"/>
                  </a:lnTo>
                  <a:lnTo>
                    <a:pt x="50359" y="100636"/>
                  </a:lnTo>
                  <a:lnTo>
                    <a:pt x="46376" y="141082"/>
                  </a:lnTo>
                  <a:lnTo>
                    <a:pt x="37769" y="162529"/>
                  </a:lnTo>
                  <a:lnTo>
                    <a:pt x="26008" y="184637"/>
                  </a:lnTo>
                  <a:lnTo>
                    <a:pt x="2105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928635" y="1048789"/>
            <a:ext cx="1295008" cy="468631"/>
            <a:chOff x="5928635" y="1048789"/>
            <a:chExt cx="1295008" cy="468631"/>
          </a:xfrm>
        </p:grpSpPr>
        <p:sp>
          <p:nvSpPr>
            <p:cNvPr id="73" name="Freeform 72"/>
            <p:cNvSpPr/>
            <p:nvPr/>
          </p:nvSpPr>
          <p:spPr>
            <a:xfrm>
              <a:off x="5928635" y="1096279"/>
              <a:ext cx="200715" cy="323010"/>
            </a:xfrm>
            <a:custGeom>
              <a:avLst/>
              <a:gdLst/>
              <a:ahLst/>
              <a:cxnLst/>
              <a:rect l="0" t="0" r="0" b="0"/>
              <a:pathLst>
                <a:path w="200715" h="323010">
                  <a:moveTo>
                    <a:pt x="133608" y="0"/>
                  </a:moveTo>
                  <a:lnTo>
                    <a:pt x="74991" y="0"/>
                  </a:lnTo>
                  <a:lnTo>
                    <a:pt x="40201" y="5589"/>
                  </a:lnTo>
                  <a:lnTo>
                    <a:pt x="13255" y="20244"/>
                  </a:lnTo>
                  <a:lnTo>
                    <a:pt x="7749" y="28704"/>
                  </a:lnTo>
                  <a:lnTo>
                    <a:pt x="0" y="64137"/>
                  </a:lnTo>
                  <a:lnTo>
                    <a:pt x="501" y="121680"/>
                  </a:lnTo>
                  <a:lnTo>
                    <a:pt x="2756" y="133763"/>
                  </a:lnTo>
                  <a:lnTo>
                    <a:pt x="7769" y="139478"/>
                  </a:lnTo>
                  <a:lnTo>
                    <a:pt x="14620" y="140949"/>
                  </a:lnTo>
                  <a:lnTo>
                    <a:pt x="60876" y="131342"/>
                  </a:lnTo>
                  <a:lnTo>
                    <a:pt x="112678" y="141501"/>
                  </a:lnTo>
                  <a:lnTo>
                    <a:pt x="153520" y="163045"/>
                  </a:lnTo>
                  <a:lnTo>
                    <a:pt x="170144" y="176190"/>
                  </a:lnTo>
                  <a:lnTo>
                    <a:pt x="187067" y="202333"/>
                  </a:lnTo>
                  <a:lnTo>
                    <a:pt x="199490" y="232306"/>
                  </a:lnTo>
                  <a:lnTo>
                    <a:pt x="200714" y="252986"/>
                  </a:lnTo>
                  <a:lnTo>
                    <a:pt x="196188" y="273875"/>
                  </a:lnTo>
                  <a:lnTo>
                    <a:pt x="186378" y="294858"/>
                  </a:lnTo>
                  <a:lnTo>
                    <a:pt x="171099" y="309643"/>
                  </a:lnTo>
                  <a:lnTo>
                    <a:pt x="151440" y="318943"/>
                  </a:lnTo>
                  <a:lnTo>
                    <a:pt x="115235" y="323009"/>
                  </a:lnTo>
                  <a:lnTo>
                    <a:pt x="7043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17071" y="1048789"/>
              <a:ext cx="168790" cy="358401"/>
            </a:xfrm>
            <a:custGeom>
              <a:avLst/>
              <a:gdLst/>
              <a:ahLst/>
              <a:cxnLst/>
              <a:rect l="0" t="0" r="0" b="0"/>
              <a:pathLst>
                <a:path w="168790" h="358401">
                  <a:moveTo>
                    <a:pt x="150498" y="100133"/>
                  </a:moveTo>
                  <a:lnTo>
                    <a:pt x="121190" y="135030"/>
                  </a:lnTo>
                  <a:lnTo>
                    <a:pt x="87165" y="193130"/>
                  </a:lnTo>
                  <a:lnTo>
                    <a:pt x="59219" y="242245"/>
                  </a:lnTo>
                  <a:lnTo>
                    <a:pt x="49363" y="283140"/>
                  </a:lnTo>
                  <a:lnTo>
                    <a:pt x="52032" y="319304"/>
                  </a:lnTo>
                  <a:lnTo>
                    <a:pt x="60332" y="338312"/>
                  </a:lnTo>
                  <a:lnTo>
                    <a:pt x="65821" y="346656"/>
                  </a:lnTo>
                  <a:lnTo>
                    <a:pt x="74159" y="352219"/>
                  </a:lnTo>
                  <a:lnTo>
                    <a:pt x="95902" y="358400"/>
                  </a:lnTo>
                  <a:lnTo>
                    <a:pt x="105912" y="357709"/>
                  </a:lnTo>
                  <a:lnTo>
                    <a:pt x="123273" y="350702"/>
                  </a:lnTo>
                  <a:lnTo>
                    <a:pt x="146201" y="333603"/>
                  </a:lnTo>
                  <a:lnTo>
                    <a:pt x="162223" y="308129"/>
                  </a:lnTo>
                  <a:lnTo>
                    <a:pt x="168789" y="272766"/>
                  </a:lnTo>
                  <a:lnTo>
                    <a:pt x="165147" y="238241"/>
                  </a:lnTo>
                  <a:lnTo>
                    <a:pt x="151069" y="205785"/>
                  </a:lnTo>
                  <a:lnTo>
                    <a:pt x="132080" y="179530"/>
                  </a:lnTo>
                  <a:lnTo>
                    <a:pt x="96297" y="150868"/>
                  </a:lnTo>
                  <a:lnTo>
                    <a:pt x="35717" y="116743"/>
                  </a:lnTo>
                  <a:lnTo>
                    <a:pt x="12634" y="95176"/>
                  </a:lnTo>
                  <a:lnTo>
                    <a:pt x="2268" y="76873"/>
                  </a:lnTo>
                  <a:lnTo>
                    <a:pt x="0" y="53920"/>
                  </a:lnTo>
                  <a:lnTo>
                    <a:pt x="4062" y="30461"/>
                  </a:lnTo>
                  <a:lnTo>
                    <a:pt x="13665" y="12236"/>
                  </a:lnTo>
                  <a:lnTo>
                    <a:pt x="21841" y="6440"/>
                  </a:lnTo>
                  <a:lnTo>
                    <a:pt x="43404" y="0"/>
                  </a:lnTo>
                  <a:lnTo>
                    <a:pt x="76263" y="1964"/>
                  </a:lnTo>
                  <a:lnTo>
                    <a:pt x="108226" y="15544"/>
                  </a:lnTo>
                  <a:lnTo>
                    <a:pt x="123131" y="30952"/>
                  </a:lnTo>
                  <a:lnTo>
                    <a:pt x="132486" y="48329"/>
                  </a:lnTo>
                  <a:lnTo>
                    <a:pt x="139970" y="79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83383" y="1380549"/>
              <a:ext cx="38321" cy="136871"/>
            </a:xfrm>
            <a:custGeom>
              <a:avLst/>
              <a:gdLst/>
              <a:ahLst/>
              <a:cxnLst/>
              <a:rect l="0" t="0" r="0" b="0"/>
              <a:pathLst>
                <a:path w="38321" h="136871">
                  <a:moveTo>
                    <a:pt x="0" y="0"/>
                  </a:moveTo>
                  <a:lnTo>
                    <a:pt x="33577" y="55044"/>
                  </a:lnTo>
                  <a:lnTo>
                    <a:pt x="38320" y="79836"/>
                  </a:lnTo>
                  <a:lnTo>
                    <a:pt x="34188" y="100213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44878" y="1074071"/>
              <a:ext cx="195171" cy="300184"/>
            </a:xfrm>
            <a:custGeom>
              <a:avLst/>
              <a:gdLst/>
              <a:ahLst/>
              <a:cxnLst/>
              <a:rect l="0" t="0" r="0" b="0"/>
              <a:pathLst>
                <a:path w="195171" h="300184">
                  <a:moveTo>
                    <a:pt x="33302" y="22208"/>
                  </a:moveTo>
                  <a:lnTo>
                    <a:pt x="3994" y="57106"/>
                  </a:lnTo>
                  <a:lnTo>
                    <a:pt x="896" y="58342"/>
                  </a:lnTo>
                  <a:lnTo>
                    <a:pt x="0" y="54486"/>
                  </a:lnTo>
                  <a:lnTo>
                    <a:pt x="573" y="47236"/>
                  </a:lnTo>
                  <a:lnTo>
                    <a:pt x="7447" y="32942"/>
                  </a:lnTo>
                  <a:lnTo>
                    <a:pt x="19472" y="18790"/>
                  </a:lnTo>
                  <a:lnTo>
                    <a:pt x="36515" y="4701"/>
                  </a:lnTo>
                  <a:lnTo>
                    <a:pt x="58907" y="0"/>
                  </a:lnTo>
                  <a:lnTo>
                    <a:pt x="82116" y="2979"/>
                  </a:lnTo>
                  <a:lnTo>
                    <a:pt x="100231" y="12102"/>
                  </a:lnTo>
                  <a:lnTo>
                    <a:pt x="112962" y="27075"/>
                  </a:lnTo>
                  <a:lnTo>
                    <a:pt x="117994" y="35982"/>
                  </a:lnTo>
                  <a:lnTo>
                    <a:pt x="120467" y="55236"/>
                  </a:lnTo>
                  <a:lnTo>
                    <a:pt x="116496" y="75492"/>
                  </a:lnTo>
                  <a:lnTo>
                    <a:pt x="101106" y="105456"/>
                  </a:lnTo>
                  <a:lnTo>
                    <a:pt x="88394" y="121988"/>
                  </a:lnTo>
                  <a:lnTo>
                    <a:pt x="62494" y="138860"/>
                  </a:lnTo>
                  <a:lnTo>
                    <a:pt x="58613" y="138581"/>
                  </a:lnTo>
                  <a:lnTo>
                    <a:pt x="58365" y="134885"/>
                  </a:lnTo>
                  <a:lnTo>
                    <a:pt x="60539" y="128912"/>
                  </a:lnTo>
                  <a:lnTo>
                    <a:pt x="72314" y="119155"/>
                  </a:lnTo>
                  <a:lnTo>
                    <a:pt x="80367" y="114915"/>
                  </a:lnTo>
                  <a:lnTo>
                    <a:pt x="98674" y="113324"/>
                  </a:lnTo>
                  <a:lnTo>
                    <a:pt x="139021" y="121835"/>
                  </a:lnTo>
                  <a:lnTo>
                    <a:pt x="164712" y="136995"/>
                  </a:lnTo>
                  <a:lnTo>
                    <a:pt x="176715" y="152773"/>
                  </a:lnTo>
                  <a:lnTo>
                    <a:pt x="193952" y="191499"/>
                  </a:lnTo>
                  <a:lnTo>
                    <a:pt x="195170" y="212092"/>
                  </a:lnTo>
                  <a:lnTo>
                    <a:pt x="190642" y="231773"/>
                  </a:lnTo>
                  <a:lnTo>
                    <a:pt x="168670" y="263472"/>
                  </a:lnTo>
                  <a:lnTo>
                    <a:pt x="154297" y="276836"/>
                  </a:lnTo>
                  <a:lnTo>
                    <a:pt x="113355" y="294947"/>
                  </a:lnTo>
                  <a:lnTo>
                    <a:pt x="88769" y="300183"/>
                  </a:lnTo>
                  <a:lnTo>
                    <a:pt x="56366" y="296554"/>
                  </a:lnTo>
                  <a:lnTo>
                    <a:pt x="22774" y="285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33536" y="1064694"/>
              <a:ext cx="190107" cy="286615"/>
            </a:xfrm>
            <a:custGeom>
              <a:avLst/>
              <a:gdLst/>
              <a:ahLst/>
              <a:cxnLst/>
              <a:rect l="0" t="0" r="0" b="0"/>
              <a:pathLst>
                <a:path w="190107" h="286615">
                  <a:moveTo>
                    <a:pt x="81556" y="0"/>
                  </a:moveTo>
                  <a:lnTo>
                    <a:pt x="38895" y="54114"/>
                  </a:lnTo>
                  <a:lnTo>
                    <a:pt x="21343" y="87784"/>
                  </a:lnTo>
                  <a:lnTo>
                    <a:pt x="4932" y="146671"/>
                  </a:lnTo>
                  <a:lnTo>
                    <a:pt x="0" y="205054"/>
                  </a:lnTo>
                  <a:lnTo>
                    <a:pt x="7348" y="240521"/>
                  </a:lnTo>
                  <a:lnTo>
                    <a:pt x="17770" y="262486"/>
                  </a:lnTo>
                  <a:lnTo>
                    <a:pt x="36440" y="277707"/>
                  </a:lnTo>
                  <a:lnTo>
                    <a:pt x="47969" y="283404"/>
                  </a:lnTo>
                  <a:lnTo>
                    <a:pt x="73258" y="286614"/>
                  </a:lnTo>
                  <a:lnTo>
                    <a:pt x="122031" y="279143"/>
                  </a:lnTo>
                  <a:lnTo>
                    <a:pt x="149181" y="264163"/>
                  </a:lnTo>
                  <a:lnTo>
                    <a:pt x="172043" y="239317"/>
                  </a:lnTo>
                  <a:lnTo>
                    <a:pt x="188046" y="209729"/>
                  </a:lnTo>
                  <a:lnTo>
                    <a:pt x="190106" y="189139"/>
                  </a:lnTo>
                  <a:lnTo>
                    <a:pt x="185953" y="169460"/>
                  </a:lnTo>
                  <a:lnTo>
                    <a:pt x="176308" y="152914"/>
                  </a:lnTo>
                  <a:lnTo>
                    <a:pt x="161103" y="140881"/>
                  </a:lnTo>
                  <a:lnTo>
                    <a:pt x="152135" y="136035"/>
                  </a:lnTo>
                  <a:lnTo>
                    <a:pt x="142646" y="135144"/>
                  </a:lnTo>
                  <a:lnTo>
                    <a:pt x="91811" y="150912"/>
                  </a:lnTo>
                  <a:lnTo>
                    <a:pt x="34193" y="188242"/>
                  </a:lnTo>
                  <a:lnTo>
                    <a:pt x="78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1031792" y="1137077"/>
            <a:ext cx="463255" cy="526426"/>
          </a:xfrm>
          <a:custGeom>
            <a:avLst/>
            <a:gdLst/>
            <a:ahLst/>
            <a:cxnLst/>
            <a:rect l="0" t="0" r="0" b="0"/>
            <a:pathLst>
              <a:path w="463255" h="526426">
                <a:moveTo>
                  <a:pt x="463254" y="0"/>
                </a:moveTo>
                <a:lnTo>
                  <a:pt x="409140" y="57234"/>
                </a:lnTo>
                <a:lnTo>
                  <a:pt x="358764" y="117488"/>
                </a:lnTo>
                <a:lnTo>
                  <a:pt x="315925" y="173918"/>
                </a:lnTo>
                <a:lnTo>
                  <a:pt x="272364" y="230960"/>
                </a:lnTo>
                <a:lnTo>
                  <a:pt x="220917" y="284182"/>
                </a:lnTo>
                <a:lnTo>
                  <a:pt x="171713" y="334772"/>
                </a:lnTo>
                <a:lnTo>
                  <a:pt x="126986" y="389825"/>
                </a:lnTo>
                <a:lnTo>
                  <a:pt x="78766" y="445760"/>
                </a:lnTo>
                <a:lnTo>
                  <a:pt x="24844" y="501331"/>
                </a:lnTo>
                <a:lnTo>
                  <a:pt x="0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694880" y="2358383"/>
            <a:ext cx="586559" cy="547483"/>
            <a:chOff x="694880" y="2358383"/>
            <a:chExt cx="586559" cy="547483"/>
          </a:xfrm>
        </p:grpSpPr>
        <p:sp>
          <p:nvSpPr>
            <p:cNvPr id="80" name="Freeform 79"/>
            <p:cNvSpPr/>
            <p:nvPr/>
          </p:nvSpPr>
          <p:spPr>
            <a:xfrm>
              <a:off x="694880" y="2358383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31586" y="0"/>
                  </a:moveTo>
                  <a:lnTo>
                    <a:pt x="16932" y="55141"/>
                  </a:lnTo>
                  <a:lnTo>
                    <a:pt x="11794" y="113274"/>
                  </a:lnTo>
                  <a:lnTo>
                    <a:pt x="10779" y="176750"/>
                  </a:lnTo>
                  <a:lnTo>
                    <a:pt x="10603" y="223556"/>
                  </a:lnTo>
                  <a:lnTo>
                    <a:pt x="10543" y="286185"/>
                  </a:lnTo>
                  <a:lnTo>
                    <a:pt x="2197" y="34318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5725" y="2379440"/>
              <a:ext cx="299015" cy="385048"/>
            </a:xfrm>
            <a:custGeom>
              <a:avLst/>
              <a:gdLst/>
              <a:ahLst/>
              <a:cxnLst/>
              <a:rect l="0" t="0" r="0" b="0"/>
              <a:pathLst>
                <a:path w="299015" h="385048">
                  <a:moveTo>
                    <a:pt x="144482" y="21057"/>
                  </a:moveTo>
                  <a:lnTo>
                    <a:pt x="122125" y="26646"/>
                  </a:lnTo>
                  <a:lnTo>
                    <a:pt x="60140" y="69525"/>
                  </a:lnTo>
                  <a:lnTo>
                    <a:pt x="45385" y="87052"/>
                  </a:lnTo>
                  <a:lnTo>
                    <a:pt x="15229" y="138412"/>
                  </a:lnTo>
                  <a:lnTo>
                    <a:pt x="2979" y="178141"/>
                  </a:lnTo>
                  <a:lnTo>
                    <a:pt x="0" y="226438"/>
                  </a:lnTo>
                  <a:lnTo>
                    <a:pt x="6006" y="276623"/>
                  </a:lnTo>
                  <a:lnTo>
                    <a:pt x="21635" y="332975"/>
                  </a:lnTo>
                  <a:lnTo>
                    <a:pt x="46906" y="372659"/>
                  </a:lnTo>
                  <a:lnTo>
                    <a:pt x="66800" y="382045"/>
                  </a:lnTo>
                  <a:lnTo>
                    <a:pt x="90069" y="385047"/>
                  </a:lnTo>
                  <a:lnTo>
                    <a:pt x="144249" y="374461"/>
                  </a:lnTo>
                  <a:lnTo>
                    <a:pt x="185380" y="352864"/>
                  </a:lnTo>
                  <a:lnTo>
                    <a:pt x="217248" y="322949"/>
                  </a:lnTo>
                  <a:lnTo>
                    <a:pt x="260213" y="268124"/>
                  </a:lnTo>
                  <a:lnTo>
                    <a:pt x="286974" y="211217"/>
                  </a:lnTo>
                  <a:lnTo>
                    <a:pt x="299014" y="165464"/>
                  </a:lnTo>
                  <a:lnTo>
                    <a:pt x="298284" y="125455"/>
                  </a:lnTo>
                  <a:lnTo>
                    <a:pt x="283149" y="64441"/>
                  </a:lnTo>
                  <a:lnTo>
                    <a:pt x="264597" y="33131"/>
                  </a:lnTo>
                  <a:lnTo>
                    <a:pt x="246999" y="16285"/>
                  </a:lnTo>
                  <a:lnTo>
                    <a:pt x="221241" y="7238"/>
                  </a:lnTo>
                  <a:lnTo>
                    <a:pt x="183213" y="2144"/>
                  </a:lnTo>
                  <a:lnTo>
                    <a:pt x="1550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52891" y="2716352"/>
              <a:ext cx="28548" cy="189514"/>
            </a:xfrm>
            <a:custGeom>
              <a:avLst/>
              <a:gdLst/>
              <a:ahLst/>
              <a:cxnLst/>
              <a:rect l="0" t="0" r="0" b="0"/>
              <a:pathLst>
                <a:path w="28548" h="189514">
                  <a:moveTo>
                    <a:pt x="0" y="0"/>
                  </a:moveTo>
                  <a:lnTo>
                    <a:pt x="17958" y="53875"/>
                  </a:lnTo>
                  <a:lnTo>
                    <a:pt x="28547" y="98120"/>
                  </a:lnTo>
                  <a:lnTo>
                    <a:pt x="27895" y="123157"/>
                  </a:lnTo>
                  <a:lnTo>
                    <a:pt x="11532" y="16470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915979" y="157927"/>
            <a:ext cx="368498" cy="400084"/>
          </a:xfrm>
          <a:custGeom>
            <a:avLst/>
            <a:gdLst/>
            <a:ahLst/>
            <a:cxnLst/>
            <a:rect l="0" t="0" r="0" b="0"/>
            <a:pathLst>
              <a:path w="368498" h="400084">
                <a:moveTo>
                  <a:pt x="368497" y="0"/>
                </a:moveTo>
                <a:lnTo>
                  <a:pt x="324535" y="34898"/>
                </a:lnTo>
                <a:lnTo>
                  <a:pt x="268194" y="98243"/>
                </a:lnTo>
                <a:lnTo>
                  <a:pt x="209038" y="149828"/>
                </a:lnTo>
                <a:lnTo>
                  <a:pt x="154923" y="206217"/>
                </a:lnTo>
                <a:lnTo>
                  <a:pt x="120530" y="261469"/>
                </a:lnTo>
                <a:lnTo>
                  <a:pt x="70445" y="318667"/>
                </a:lnTo>
                <a:lnTo>
                  <a:pt x="16482" y="376153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1631917" y="2272483"/>
            <a:ext cx="545252" cy="580740"/>
            <a:chOff x="1631917" y="2272483"/>
            <a:chExt cx="545252" cy="580740"/>
          </a:xfrm>
        </p:grpSpPr>
        <p:sp>
          <p:nvSpPr>
            <p:cNvPr id="85" name="Freeform 84"/>
            <p:cNvSpPr/>
            <p:nvPr/>
          </p:nvSpPr>
          <p:spPr>
            <a:xfrm>
              <a:off x="1631917" y="2326798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8" y="145880"/>
                  </a:lnTo>
                  <a:lnTo>
                    <a:pt x="38" y="197121"/>
                  </a:lnTo>
                  <a:lnTo>
                    <a:pt x="11" y="249349"/>
                  </a:lnTo>
                  <a:lnTo>
                    <a:pt x="2" y="30865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58821" y="2272483"/>
              <a:ext cx="231066" cy="475432"/>
            </a:xfrm>
            <a:custGeom>
              <a:avLst/>
              <a:gdLst/>
              <a:ahLst/>
              <a:cxnLst/>
              <a:rect l="0" t="0" r="0" b="0"/>
              <a:pathLst>
                <a:path w="231066" h="475432">
                  <a:moveTo>
                    <a:pt x="20495" y="33258"/>
                  </a:moveTo>
                  <a:lnTo>
                    <a:pt x="3706" y="88302"/>
                  </a:lnTo>
                  <a:lnTo>
                    <a:pt x="702" y="116898"/>
                  </a:lnTo>
                  <a:lnTo>
                    <a:pt x="0" y="108645"/>
                  </a:lnTo>
                  <a:lnTo>
                    <a:pt x="19298" y="55346"/>
                  </a:lnTo>
                  <a:lnTo>
                    <a:pt x="28151" y="34886"/>
                  </a:lnTo>
                  <a:lnTo>
                    <a:pt x="39886" y="17994"/>
                  </a:lnTo>
                  <a:lnTo>
                    <a:pt x="56019" y="5806"/>
                  </a:lnTo>
                  <a:lnTo>
                    <a:pt x="65235" y="919"/>
                  </a:lnTo>
                  <a:lnTo>
                    <a:pt x="73718" y="0"/>
                  </a:lnTo>
                  <a:lnTo>
                    <a:pt x="89383" y="5218"/>
                  </a:lnTo>
                  <a:lnTo>
                    <a:pt x="111356" y="21310"/>
                  </a:lnTo>
                  <a:lnTo>
                    <a:pt x="132684" y="46485"/>
                  </a:lnTo>
                  <a:lnTo>
                    <a:pt x="156426" y="108237"/>
                  </a:lnTo>
                  <a:lnTo>
                    <a:pt x="165628" y="168951"/>
                  </a:lnTo>
                  <a:lnTo>
                    <a:pt x="172812" y="219952"/>
                  </a:lnTo>
                  <a:lnTo>
                    <a:pt x="171171" y="272108"/>
                  </a:lnTo>
                  <a:lnTo>
                    <a:pt x="166201" y="333729"/>
                  </a:lnTo>
                  <a:lnTo>
                    <a:pt x="145116" y="390961"/>
                  </a:lnTo>
                  <a:lnTo>
                    <a:pt x="117581" y="451806"/>
                  </a:lnTo>
                  <a:lnTo>
                    <a:pt x="101079" y="469234"/>
                  </a:lnTo>
                  <a:lnTo>
                    <a:pt x="90595" y="473647"/>
                  </a:lnTo>
                  <a:lnTo>
                    <a:pt x="66468" y="475431"/>
                  </a:lnTo>
                  <a:lnTo>
                    <a:pt x="46387" y="469205"/>
                  </a:lnTo>
                  <a:lnTo>
                    <a:pt x="37756" y="464269"/>
                  </a:lnTo>
                  <a:lnTo>
                    <a:pt x="25047" y="446307"/>
                  </a:lnTo>
                  <a:lnTo>
                    <a:pt x="17838" y="423895"/>
                  </a:lnTo>
                  <a:lnTo>
                    <a:pt x="20358" y="391547"/>
                  </a:lnTo>
                  <a:lnTo>
                    <a:pt x="29683" y="360906"/>
                  </a:lnTo>
                  <a:lnTo>
                    <a:pt x="40566" y="344216"/>
                  </a:lnTo>
                  <a:lnTo>
                    <a:pt x="56321" y="332118"/>
                  </a:lnTo>
                  <a:lnTo>
                    <a:pt x="65436" y="327254"/>
                  </a:lnTo>
                  <a:lnTo>
                    <a:pt x="84922" y="324970"/>
                  </a:lnTo>
                  <a:lnTo>
                    <a:pt x="104111" y="329024"/>
                  </a:lnTo>
                  <a:lnTo>
                    <a:pt x="135494" y="350690"/>
                  </a:lnTo>
                  <a:lnTo>
                    <a:pt x="179701" y="383245"/>
                  </a:lnTo>
                  <a:lnTo>
                    <a:pt x="231065" y="412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16227" y="2663709"/>
              <a:ext cx="60942" cy="189514"/>
            </a:xfrm>
            <a:custGeom>
              <a:avLst/>
              <a:gdLst/>
              <a:ahLst/>
              <a:cxnLst/>
              <a:rect l="0" t="0" r="0" b="0"/>
              <a:pathLst>
                <a:path w="60942" h="189514">
                  <a:moveTo>
                    <a:pt x="0" y="0"/>
                  </a:moveTo>
                  <a:lnTo>
                    <a:pt x="34747" y="37087"/>
                  </a:lnTo>
                  <a:lnTo>
                    <a:pt x="55645" y="84953"/>
                  </a:lnTo>
                  <a:lnTo>
                    <a:pt x="60941" y="121618"/>
                  </a:lnTo>
                  <a:lnTo>
                    <a:pt x="46211" y="177337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4106114" y="115813"/>
            <a:ext cx="305327" cy="294799"/>
          </a:xfrm>
          <a:custGeom>
            <a:avLst/>
            <a:gdLst/>
            <a:ahLst/>
            <a:cxnLst/>
            <a:rect l="0" t="0" r="0" b="0"/>
            <a:pathLst>
              <a:path w="305327" h="294799">
                <a:moveTo>
                  <a:pt x="305326" y="0"/>
                </a:moveTo>
                <a:lnTo>
                  <a:pt x="259545" y="54115"/>
                </a:lnTo>
                <a:lnTo>
                  <a:pt x="204933" y="107609"/>
                </a:lnTo>
                <a:lnTo>
                  <a:pt x="148753" y="157207"/>
                </a:lnTo>
                <a:lnTo>
                  <a:pt x="90130" y="214051"/>
                </a:lnTo>
                <a:lnTo>
                  <a:pt x="32239" y="263211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337948" y="1042321"/>
            <a:ext cx="294799" cy="368498"/>
          </a:xfrm>
          <a:custGeom>
            <a:avLst/>
            <a:gdLst/>
            <a:ahLst/>
            <a:cxnLst/>
            <a:rect l="0" t="0" r="0" b="0"/>
            <a:pathLst>
              <a:path w="294799" h="368498">
                <a:moveTo>
                  <a:pt x="294798" y="0"/>
                </a:moveTo>
                <a:lnTo>
                  <a:pt x="240923" y="59940"/>
                </a:lnTo>
                <a:lnTo>
                  <a:pt x="179837" y="118538"/>
                </a:lnTo>
                <a:lnTo>
                  <a:pt x="142832" y="169984"/>
                </a:lnTo>
                <a:lnTo>
                  <a:pt x="99744" y="230211"/>
                </a:lnTo>
                <a:lnTo>
                  <a:pt x="55032" y="287202"/>
                </a:lnTo>
                <a:lnTo>
                  <a:pt x="12966" y="350166"/>
                </a:lnTo>
                <a:lnTo>
                  <a:pt x="0" y="3684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2474630" y="2242570"/>
            <a:ext cx="1313476" cy="705410"/>
            <a:chOff x="2474630" y="2242570"/>
            <a:chExt cx="1313476" cy="705410"/>
          </a:xfrm>
        </p:grpSpPr>
        <p:sp>
          <p:nvSpPr>
            <p:cNvPr id="91" name="Freeform 90"/>
            <p:cNvSpPr/>
            <p:nvPr/>
          </p:nvSpPr>
          <p:spPr>
            <a:xfrm>
              <a:off x="2474630" y="2263626"/>
              <a:ext cx="18413" cy="505369"/>
            </a:xfrm>
            <a:custGeom>
              <a:avLst/>
              <a:gdLst/>
              <a:ahLst/>
              <a:cxnLst/>
              <a:rect l="0" t="0" r="0" b="0"/>
              <a:pathLst>
                <a:path w="18413" h="505369">
                  <a:moveTo>
                    <a:pt x="10095" y="0"/>
                  </a:moveTo>
                  <a:lnTo>
                    <a:pt x="1762" y="37479"/>
                  </a:lnTo>
                  <a:lnTo>
                    <a:pt x="0" y="100080"/>
                  </a:lnTo>
                  <a:lnTo>
                    <a:pt x="6888" y="155990"/>
                  </a:lnTo>
                  <a:lnTo>
                    <a:pt x="9461" y="217120"/>
                  </a:lnTo>
                  <a:lnTo>
                    <a:pt x="9907" y="275682"/>
                  </a:lnTo>
                  <a:lnTo>
                    <a:pt x="13159" y="337487"/>
                  </a:lnTo>
                  <a:lnTo>
                    <a:pt x="18412" y="397134"/>
                  </a:lnTo>
                  <a:lnTo>
                    <a:pt x="16849" y="448733"/>
                  </a:lnTo>
                  <a:lnTo>
                    <a:pt x="1009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21637" y="2284683"/>
              <a:ext cx="63172" cy="452727"/>
            </a:xfrm>
            <a:custGeom>
              <a:avLst/>
              <a:gdLst/>
              <a:ahLst/>
              <a:cxnLst/>
              <a:rect l="0" t="0" r="0" b="0"/>
              <a:pathLst>
                <a:path w="63172" h="452727">
                  <a:moveTo>
                    <a:pt x="63171" y="0"/>
                  </a:moveTo>
                  <a:lnTo>
                    <a:pt x="45213" y="63451"/>
                  </a:lnTo>
                  <a:lnTo>
                    <a:pt x="36143" y="112127"/>
                  </a:lnTo>
                  <a:lnTo>
                    <a:pt x="32936" y="169314"/>
                  </a:lnTo>
                  <a:lnTo>
                    <a:pt x="30816" y="221483"/>
                  </a:lnTo>
                  <a:lnTo>
                    <a:pt x="23331" y="277977"/>
                  </a:lnTo>
                  <a:lnTo>
                    <a:pt x="21731" y="327639"/>
                  </a:lnTo>
                  <a:lnTo>
                    <a:pt x="18137" y="376279"/>
                  </a:lnTo>
                  <a:lnTo>
                    <a:pt x="4295" y="43694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55067" y="2242570"/>
              <a:ext cx="166571" cy="340292"/>
            </a:xfrm>
            <a:custGeom>
              <a:avLst/>
              <a:gdLst/>
              <a:ahLst/>
              <a:cxnLst/>
              <a:rect l="0" t="0" r="0" b="0"/>
              <a:pathLst>
                <a:path w="166571" h="340292">
                  <a:moveTo>
                    <a:pt x="166570" y="252683"/>
                  </a:moveTo>
                  <a:lnTo>
                    <a:pt x="105697" y="295345"/>
                  </a:lnTo>
                  <a:lnTo>
                    <a:pt x="60201" y="328795"/>
                  </a:lnTo>
                  <a:lnTo>
                    <a:pt x="39746" y="338373"/>
                  </a:lnTo>
                  <a:lnTo>
                    <a:pt x="18957" y="340291"/>
                  </a:lnTo>
                  <a:lnTo>
                    <a:pt x="8500" y="339164"/>
                  </a:lnTo>
                  <a:lnTo>
                    <a:pt x="2698" y="334904"/>
                  </a:lnTo>
                  <a:lnTo>
                    <a:pt x="0" y="328554"/>
                  </a:lnTo>
                  <a:lnTo>
                    <a:pt x="122" y="312140"/>
                  </a:lnTo>
                  <a:lnTo>
                    <a:pt x="12879" y="257134"/>
                  </a:lnTo>
                  <a:lnTo>
                    <a:pt x="29795" y="197507"/>
                  </a:lnTo>
                  <a:lnTo>
                    <a:pt x="47260" y="136753"/>
                  </a:lnTo>
                  <a:lnTo>
                    <a:pt x="64796" y="75301"/>
                  </a:lnTo>
                  <a:lnTo>
                    <a:pt x="79223" y="24387"/>
                  </a:lnTo>
                  <a:lnTo>
                    <a:pt x="82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969036" y="2747937"/>
              <a:ext cx="57207" cy="157929"/>
            </a:xfrm>
            <a:custGeom>
              <a:avLst/>
              <a:gdLst/>
              <a:ahLst/>
              <a:cxnLst/>
              <a:rect l="0" t="0" r="0" b="0"/>
              <a:pathLst>
                <a:path w="57207" h="157929">
                  <a:moveTo>
                    <a:pt x="42114" y="0"/>
                  </a:moveTo>
                  <a:lnTo>
                    <a:pt x="56768" y="43963"/>
                  </a:lnTo>
                  <a:lnTo>
                    <a:pt x="57206" y="63993"/>
                  </a:lnTo>
                  <a:lnTo>
                    <a:pt x="52331" y="84594"/>
                  </a:lnTo>
                  <a:lnTo>
                    <a:pt x="23601" y="136919"/>
                  </a:lnTo>
                  <a:lnTo>
                    <a:pt x="13219" y="14859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63834" y="2295212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3293" y="27556"/>
                  </a:lnTo>
                  <a:lnTo>
                    <a:pt x="3770" y="90018"/>
                  </a:lnTo>
                  <a:lnTo>
                    <a:pt x="8526" y="149115"/>
                  </a:lnTo>
                  <a:lnTo>
                    <a:pt x="9935" y="211078"/>
                  </a:lnTo>
                  <a:lnTo>
                    <a:pt x="10352" y="270772"/>
                  </a:lnTo>
                  <a:lnTo>
                    <a:pt x="10476" y="325504"/>
                  </a:lnTo>
                  <a:lnTo>
                    <a:pt x="7393" y="375646"/>
                  </a:lnTo>
                  <a:lnTo>
                    <a:pt x="2191" y="41389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69811" y="2295212"/>
              <a:ext cx="9879" cy="442198"/>
            </a:xfrm>
            <a:custGeom>
              <a:avLst/>
              <a:gdLst/>
              <a:ahLst/>
              <a:cxnLst/>
              <a:rect l="0" t="0" r="0" b="0"/>
              <a:pathLst>
                <a:path w="9879" h="442198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9115"/>
                  </a:lnTo>
                  <a:lnTo>
                    <a:pt x="7740" y="211078"/>
                  </a:lnTo>
                  <a:lnTo>
                    <a:pt x="9244" y="270772"/>
                  </a:lnTo>
                  <a:lnTo>
                    <a:pt x="9690" y="325504"/>
                  </a:lnTo>
                  <a:lnTo>
                    <a:pt x="9822" y="378765"/>
                  </a:lnTo>
                  <a:lnTo>
                    <a:pt x="987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07412" y="2295212"/>
              <a:ext cx="182806" cy="275242"/>
            </a:xfrm>
            <a:custGeom>
              <a:avLst/>
              <a:gdLst/>
              <a:ahLst/>
              <a:cxnLst/>
              <a:rect l="0" t="0" r="0" b="0"/>
              <a:pathLst>
                <a:path w="182806" h="275242">
                  <a:moveTo>
                    <a:pt x="182805" y="200041"/>
                  </a:moveTo>
                  <a:lnTo>
                    <a:pt x="124189" y="220285"/>
                  </a:lnTo>
                  <a:lnTo>
                    <a:pt x="64472" y="253039"/>
                  </a:lnTo>
                  <a:lnTo>
                    <a:pt x="15931" y="275241"/>
                  </a:lnTo>
                  <a:lnTo>
                    <a:pt x="8385" y="273571"/>
                  </a:lnTo>
                  <a:lnTo>
                    <a:pt x="3354" y="267779"/>
                  </a:lnTo>
                  <a:lnTo>
                    <a:pt x="0" y="259238"/>
                  </a:lnTo>
                  <a:lnTo>
                    <a:pt x="2513" y="237269"/>
                  </a:lnTo>
                  <a:lnTo>
                    <a:pt x="17601" y="185038"/>
                  </a:lnTo>
                  <a:lnTo>
                    <a:pt x="31846" y="128491"/>
                  </a:lnTo>
                  <a:lnTo>
                    <a:pt x="45925" y="65329"/>
                  </a:lnTo>
                  <a:lnTo>
                    <a:pt x="53341" y="27935"/>
                  </a:lnTo>
                  <a:lnTo>
                    <a:pt x="564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48145" y="2737409"/>
              <a:ext cx="39961" cy="210571"/>
            </a:xfrm>
            <a:custGeom>
              <a:avLst/>
              <a:gdLst/>
              <a:ahLst/>
              <a:cxnLst/>
              <a:rect l="0" t="0" r="0" b="0"/>
              <a:pathLst>
                <a:path w="39961" h="210571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9960" y="100636"/>
                  </a:lnTo>
                  <a:lnTo>
                    <a:pt x="33283" y="146481"/>
                  </a:lnTo>
                  <a:lnTo>
                    <a:pt x="20699" y="18621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3253305" y="115813"/>
            <a:ext cx="547483" cy="368498"/>
          </a:xfrm>
          <a:custGeom>
            <a:avLst/>
            <a:gdLst/>
            <a:ahLst/>
            <a:cxnLst/>
            <a:rect l="0" t="0" r="0" b="0"/>
            <a:pathLst>
              <a:path w="547483" h="368498">
                <a:moveTo>
                  <a:pt x="547482" y="0"/>
                </a:moveTo>
                <a:lnTo>
                  <a:pt x="493607" y="19128"/>
                </a:lnTo>
                <a:lnTo>
                  <a:pt x="430856" y="55392"/>
                </a:lnTo>
                <a:lnTo>
                  <a:pt x="369777" y="94194"/>
                </a:lnTo>
                <a:lnTo>
                  <a:pt x="314854" y="138183"/>
                </a:lnTo>
                <a:lnTo>
                  <a:pt x="262322" y="176124"/>
                </a:lnTo>
                <a:lnTo>
                  <a:pt x="206884" y="212085"/>
                </a:lnTo>
                <a:lnTo>
                  <a:pt x="150874" y="252983"/>
                </a:lnTo>
                <a:lnTo>
                  <a:pt x="94750" y="294857"/>
                </a:lnTo>
                <a:lnTo>
                  <a:pt x="38604" y="336924"/>
                </a:lnTo>
                <a:lnTo>
                  <a:pt x="0" y="3684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4013459" y="2323711"/>
            <a:ext cx="742699" cy="613740"/>
            <a:chOff x="4013459" y="2323711"/>
            <a:chExt cx="742699" cy="613740"/>
          </a:xfrm>
        </p:grpSpPr>
        <p:sp>
          <p:nvSpPr>
            <p:cNvPr id="101" name="Freeform 100"/>
            <p:cNvSpPr/>
            <p:nvPr/>
          </p:nvSpPr>
          <p:spPr>
            <a:xfrm>
              <a:off x="4013459" y="2323711"/>
              <a:ext cx="345340" cy="434850"/>
            </a:xfrm>
            <a:custGeom>
              <a:avLst/>
              <a:gdLst/>
              <a:ahLst/>
              <a:cxnLst/>
              <a:rect l="0" t="0" r="0" b="0"/>
              <a:pathLst>
                <a:path w="345340" h="434850">
                  <a:moveTo>
                    <a:pt x="50541" y="66258"/>
                  </a:moveTo>
                  <a:lnTo>
                    <a:pt x="23029" y="120132"/>
                  </a:lnTo>
                  <a:lnTo>
                    <a:pt x="15697" y="140505"/>
                  </a:lnTo>
                  <a:lnTo>
                    <a:pt x="12104" y="143832"/>
                  </a:lnTo>
                  <a:lnTo>
                    <a:pt x="8538" y="142540"/>
                  </a:lnTo>
                  <a:lnTo>
                    <a:pt x="4992" y="138170"/>
                  </a:lnTo>
                  <a:lnTo>
                    <a:pt x="0" y="109662"/>
                  </a:lnTo>
                  <a:lnTo>
                    <a:pt x="6719" y="66512"/>
                  </a:lnTo>
                  <a:lnTo>
                    <a:pt x="17150" y="35917"/>
                  </a:lnTo>
                  <a:lnTo>
                    <a:pt x="28291" y="19238"/>
                  </a:lnTo>
                  <a:lnTo>
                    <a:pt x="44161" y="7145"/>
                  </a:lnTo>
                  <a:lnTo>
                    <a:pt x="53307" y="2283"/>
                  </a:lnTo>
                  <a:lnTo>
                    <a:pt x="75947" y="0"/>
                  </a:lnTo>
                  <a:lnTo>
                    <a:pt x="100437" y="4054"/>
                  </a:lnTo>
                  <a:lnTo>
                    <a:pt x="123019" y="13655"/>
                  </a:lnTo>
                  <a:lnTo>
                    <a:pt x="141635" y="31960"/>
                  </a:lnTo>
                  <a:lnTo>
                    <a:pt x="162150" y="68573"/>
                  </a:lnTo>
                  <a:lnTo>
                    <a:pt x="179562" y="128456"/>
                  </a:lnTo>
                  <a:lnTo>
                    <a:pt x="185085" y="179313"/>
                  </a:lnTo>
                  <a:lnTo>
                    <a:pt x="186722" y="231427"/>
                  </a:lnTo>
                  <a:lnTo>
                    <a:pt x="181618" y="283912"/>
                  </a:lnTo>
                  <a:lnTo>
                    <a:pt x="161007" y="344474"/>
                  </a:lnTo>
                  <a:lnTo>
                    <a:pt x="127508" y="402372"/>
                  </a:lnTo>
                  <a:lnTo>
                    <a:pt x="101032" y="428930"/>
                  </a:lnTo>
                  <a:lnTo>
                    <a:pt x="90050" y="433211"/>
                  </a:lnTo>
                  <a:lnTo>
                    <a:pt x="65371" y="434849"/>
                  </a:lnTo>
                  <a:lnTo>
                    <a:pt x="54578" y="431308"/>
                  </a:lnTo>
                  <a:lnTo>
                    <a:pt x="36348" y="418015"/>
                  </a:lnTo>
                  <a:lnTo>
                    <a:pt x="26685" y="397289"/>
                  </a:lnTo>
                  <a:lnTo>
                    <a:pt x="23560" y="373650"/>
                  </a:lnTo>
                  <a:lnTo>
                    <a:pt x="26071" y="351445"/>
                  </a:lnTo>
                  <a:lnTo>
                    <a:pt x="39651" y="319213"/>
                  </a:lnTo>
                  <a:lnTo>
                    <a:pt x="55060" y="304244"/>
                  </a:lnTo>
                  <a:lnTo>
                    <a:pt x="93548" y="285103"/>
                  </a:lnTo>
                  <a:lnTo>
                    <a:pt x="114108" y="283625"/>
                  </a:lnTo>
                  <a:lnTo>
                    <a:pt x="167082" y="292208"/>
                  </a:lnTo>
                  <a:lnTo>
                    <a:pt x="228235" y="316923"/>
                  </a:lnTo>
                  <a:lnTo>
                    <a:pt x="283167" y="335053"/>
                  </a:lnTo>
                  <a:lnTo>
                    <a:pt x="318599" y="337363"/>
                  </a:lnTo>
                  <a:lnTo>
                    <a:pt x="345339" y="329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53564" y="2411026"/>
              <a:ext cx="265765" cy="328744"/>
            </a:xfrm>
            <a:custGeom>
              <a:avLst/>
              <a:gdLst/>
              <a:ahLst/>
              <a:cxnLst/>
              <a:rect l="0" t="0" r="0" b="0"/>
              <a:pathLst>
                <a:path w="265765" h="328744">
                  <a:moveTo>
                    <a:pt x="142104" y="0"/>
                  </a:moveTo>
                  <a:lnTo>
                    <a:pt x="99413" y="14572"/>
                  </a:lnTo>
                  <a:lnTo>
                    <a:pt x="79846" y="27533"/>
                  </a:lnTo>
                  <a:lnTo>
                    <a:pt x="40911" y="74552"/>
                  </a:lnTo>
                  <a:lnTo>
                    <a:pt x="14707" y="124387"/>
                  </a:lnTo>
                  <a:lnTo>
                    <a:pt x="3985" y="179291"/>
                  </a:lnTo>
                  <a:lnTo>
                    <a:pt x="0" y="207196"/>
                  </a:lnTo>
                  <a:lnTo>
                    <a:pt x="6973" y="260120"/>
                  </a:lnTo>
                  <a:lnTo>
                    <a:pt x="19397" y="293881"/>
                  </a:lnTo>
                  <a:lnTo>
                    <a:pt x="25204" y="304715"/>
                  </a:lnTo>
                  <a:lnTo>
                    <a:pt x="41016" y="319873"/>
                  </a:lnTo>
                  <a:lnTo>
                    <a:pt x="50145" y="325552"/>
                  </a:lnTo>
                  <a:lnTo>
                    <a:pt x="72768" y="328743"/>
                  </a:lnTo>
                  <a:lnTo>
                    <a:pt x="125418" y="321260"/>
                  </a:lnTo>
                  <a:lnTo>
                    <a:pt x="161337" y="311867"/>
                  </a:lnTo>
                  <a:lnTo>
                    <a:pt x="180287" y="298874"/>
                  </a:lnTo>
                  <a:lnTo>
                    <a:pt x="233121" y="236838"/>
                  </a:lnTo>
                  <a:lnTo>
                    <a:pt x="248751" y="208994"/>
                  </a:lnTo>
                  <a:lnTo>
                    <a:pt x="263342" y="159739"/>
                  </a:lnTo>
                  <a:lnTo>
                    <a:pt x="265764" y="119989"/>
                  </a:lnTo>
                  <a:lnTo>
                    <a:pt x="258423" y="85465"/>
                  </a:lnTo>
                  <a:lnTo>
                    <a:pt x="235574" y="45477"/>
                  </a:lnTo>
                  <a:lnTo>
                    <a:pt x="228984" y="37337"/>
                  </a:lnTo>
                  <a:lnTo>
                    <a:pt x="209183" y="25173"/>
                  </a:lnTo>
                  <a:lnTo>
                    <a:pt x="16316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27295" y="2758466"/>
              <a:ext cx="28863" cy="178985"/>
            </a:xfrm>
            <a:custGeom>
              <a:avLst/>
              <a:gdLst/>
              <a:ahLst/>
              <a:cxnLst/>
              <a:rect l="0" t="0" r="0" b="0"/>
              <a:pathLst>
                <a:path w="28863" h="178985">
                  <a:moveTo>
                    <a:pt x="0" y="0"/>
                  </a:moveTo>
                  <a:lnTo>
                    <a:pt x="15641" y="26386"/>
                  </a:lnTo>
                  <a:lnTo>
                    <a:pt x="26341" y="62280"/>
                  </a:lnTo>
                  <a:lnTo>
                    <a:pt x="28862" y="101382"/>
                  </a:lnTo>
                  <a:lnTo>
                    <a:pt x="21550" y="13571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84227" y="115813"/>
            <a:ext cx="368499" cy="505369"/>
          </a:xfrm>
          <a:custGeom>
            <a:avLst/>
            <a:gdLst/>
            <a:ahLst/>
            <a:cxnLst/>
            <a:rect l="0" t="0" r="0" b="0"/>
            <a:pathLst>
              <a:path w="368499" h="505369">
                <a:moveTo>
                  <a:pt x="368498" y="0"/>
                </a:moveTo>
                <a:lnTo>
                  <a:pt x="319000" y="59593"/>
                </a:lnTo>
                <a:lnTo>
                  <a:pt x="277219" y="116424"/>
                </a:lnTo>
                <a:lnTo>
                  <a:pt x="247999" y="166453"/>
                </a:lnTo>
                <a:lnTo>
                  <a:pt x="199425" y="229746"/>
                </a:lnTo>
                <a:lnTo>
                  <a:pt x="157806" y="289010"/>
                </a:lnTo>
                <a:lnTo>
                  <a:pt x="115790" y="350110"/>
                </a:lnTo>
                <a:lnTo>
                  <a:pt x="68106" y="412569"/>
                </a:lnTo>
                <a:lnTo>
                  <a:pt x="30438" y="467627"/>
                </a:lnTo>
                <a:lnTo>
                  <a:pt x="0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4976465" y="2337326"/>
            <a:ext cx="586923" cy="589597"/>
            <a:chOff x="4976465" y="2337326"/>
            <a:chExt cx="586923" cy="589597"/>
          </a:xfrm>
        </p:grpSpPr>
        <p:sp>
          <p:nvSpPr>
            <p:cNvPr id="106" name="Freeform 105"/>
            <p:cNvSpPr/>
            <p:nvPr/>
          </p:nvSpPr>
          <p:spPr>
            <a:xfrm>
              <a:off x="4976465" y="2337326"/>
              <a:ext cx="287784" cy="423104"/>
            </a:xfrm>
            <a:custGeom>
              <a:avLst/>
              <a:gdLst/>
              <a:ahLst/>
              <a:cxnLst/>
              <a:rect l="0" t="0" r="0" b="0"/>
              <a:pathLst>
                <a:path w="287784" h="423104">
                  <a:moveTo>
                    <a:pt x="56156" y="0"/>
                  </a:moveTo>
                  <a:lnTo>
                    <a:pt x="38198" y="61111"/>
                  </a:lnTo>
                  <a:lnTo>
                    <a:pt x="21007" y="115542"/>
                  </a:lnTo>
                  <a:lnTo>
                    <a:pt x="10517" y="147319"/>
                  </a:lnTo>
                  <a:lnTo>
                    <a:pt x="7012" y="150855"/>
                  </a:lnTo>
                  <a:lnTo>
                    <a:pt x="3507" y="149703"/>
                  </a:lnTo>
                  <a:lnTo>
                    <a:pt x="0" y="145425"/>
                  </a:lnTo>
                  <a:lnTo>
                    <a:pt x="1" y="137895"/>
                  </a:lnTo>
                  <a:lnTo>
                    <a:pt x="17321" y="84594"/>
                  </a:lnTo>
                  <a:lnTo>
                    <a:pt x="28012" y="52751"/>
                  </a:lnTo>
                  <a:lnTo>
                    <a:pt x="41308" y="37873"/>
                  </a:lnTo>
                  <a:lnTo>
                    <a:pt x="49767" y="32268"/>
                  </a:lnTo>
                  <a:lnTo>
                    <a:pt x="84029" y="24379"/>
                  </a:lnTo>
                  <a:lnTo>
                    <a:pt x="94625" y="26781"/>
                  </a:lnTo>
                  <a:lnTo>
                    <a:pt x="112638" y="38809"/>
                  </a:lnTo>
                  <a:lnTo>
                    <a:pt x="148588" y="95391"/>
                  </a:lnTo>
                  <a:lnTo>
                    <a:pt x="160072" y="152637"/>
                  </a:lnTo>
                  <a:lnTo>
                    <a:pt x="169273" y="213338"/>
                  </a:lnTo>
                  <a:lnTo>
                    <a:pt x="165848" y="275717"/>
                  </a:lnTo>
                  <a:lnTo>
                    <a:pt x="145501" y="331930"/>
                  </a:lnTo>
                  <a:lnTo>
                    <a:pt x="112058" y="383309"/>
                  </a:lnTo>
                  <a:lnTo>
                    <a:pt x="83013" y="412411"/>
                  </a:lnTo>
                  <a:lnTo>
                    <a:pt x="64583" y="422330"/>
                  </a:lnTo>
                  <a:lnTo>
                    <a:pt x="55925" y="423103"/>
                  </a:lnTo>
                  <a:lnTo>
                    <a:pt x="40066" y="417723"/>
                  </a:lnTo>
                  <a:lnTo>
                    <a:pt x="17984" y="401540"/>
                  </a:lnTo>
                  <a:lnTo>
                    <a:pt x="9945" y="382403"/>
                  </a:lnTo>
                  <a:lnTo>
                    <a:pt x="7801" y="370749"/>
                  </a:lnTo>
                  <a:lnTo>
                    <a:pt x="11658" y="351561"/>
                  </a:lnTo>
                  <a:lnTo>
                    <a:pt x="33199" y="320178"/>
                  </a:lnTo>
                  <a:lnTo>
                    <a:pt x="43191" y="316398"/>
                  </a:lnTo>
                  <a:lnTo>
                    <a:pt x="69891" y="315316"/>
                  </a:lnTo>
                  <a:lnTo>
                    <a:pt x="126287" y="332560"/>
                  </a:lnTo>
                  <a:lnTo>
                    <a:pt x="179367" y="355376"/>
                  </a:lnTo>
                  <a:lnTo>
                    <a:pt x="235898" y="374005"/>
                  </a:lnTo>
                  <a:lnTo>
                    <a:pt x="28778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37948" y="24320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9553" y="172521"/>
                  </a:lnTo>
                  <a:lnTo>
                    <a:pt x="10239" y="223603"/>
                  </a:lnTo>
                  <a:lnTo>
                    <a:pt x="10471" y="277139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06404" y="2726880"/>
              <a:ext cx="56984" cy="200043"/>
            </a:xfrm>
            <a:custGeom>
              <a:avLst/>
              <a:gdLst/>
              <a:ahLst/>
              <a:cxnLst/>
              <a:rect l="0" t="0" r="0" b="0"/>
              <a:pathLst>
                <a:path w="56984" h="200043">
                  <a:moveTo>
                    <a:pt x="0" y="0"/>
                  </a:moveTo>
                  <a:lnTo>
                    <a:pt x="29308" y="34898"/>
                  </a:lnTo>
                  <a:lnTo>
                    <a:pt x="47990" y="83930"/>
                  </a:lnTo>
                  <a:lnTo>
                    <a:pt x="56983" y="130673"/>
                  </a:lnTo>
                  <a:lnTo>
                    <a:pt x="53279" y="171170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2400497" y="84227"/>
            <a:ext cx="558011" cy="515898"/>
          </a:xfrm>
          <a:custGeom>
            <a:avLst/>
            <a:gdLst/>
            <a:ahLst/>
            <a:cxnLst/>
            <a:rect l="0" t="0" r="0" b="0"/>
            <a:pathLst>
              <a:path w="558011" h="515898">
                <a:moveTo>
                  <a:pt x="558010" y="0"/>
                </a:moveTo>
                <a:lnTo>
                  <a:pt x="533964" y="9576"/>
                </a:lnTo>
                <a:lnTo>
                  <a:pt x="472889" y="56118"/>
                </a:lnTo>
                <a:lnTo>
                  <a:pt x="410533" y="107786"/>
                </a:lnTo>
                <a:lnTo>
                  <a:pt x="357959" y="165493"/>
                </a:lnTo>
                <a:lnTo>
                  <a:pt x="299736" y="226298"/>
                </a:lnTo>
                <a:lnTo>
                  <a:pt x="245254" y="279924"/>
                </a:lnTo>
                <a:lnTo>
                  <a:pt x="189432" y="328645"/>
                </a:lnTo>
                <a:lnTo>
                  <a:pt x="127756" y="382983"/>
                </a:lnTo>
                <a:lnTo>
                  <a:pt x="68823" y="438776"/>
                </a:lnTo>
                <a:lnTo>
                  <a:pt x="16862" y="497711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5794176" y="2273696"/>
            <a:ext cx="1575773" cy="642698"/>
            <a:chOff x="5794176" y="2273696"/>
            <a:chExt cx="1575773" cy="642698"/>
          </a:xfrm>
        </p:grpSpPr>
        <p:sp>
          <p:nvSpPr>
            <p:cNvPr id="111" name="Freeform 110"/>
            <p:cNvSpPr/>
            <p:nvPr/>
          </p:nvSpPr>
          <p:spPr>
            <a:xfrm>
              <a:off x="5794176" y="2273696"/>
              <a:ext cx="333410" cy="480429"/>
            </a:xfrm>
            <a:custGeom>
              <a:avLst/>
              <a:gdLst/>
              <a:ahLst/>
              <a:cxnLst/>
              <a:rect l="0" t="0" r="0" b="0"/>
              <a:pathLst>
                <a:path w="333410" h="480429">
                  <a:moveTo>
                    <a:pt x="49140" y="10987"/>
                  </a:moveTo>
                  <a:lnTo>
                    <a:pt x="40075" y="69604"/>
                  </a:lnTo>
                  <a:lnTo>
                    <a:pt x="30495" y="122609"/>
                  </a:lnTo>
                  <a:lnTo>
                    <a:pt x="14218" y="168087"/>
                  </a:lnTo>
                  <a:lnTo>
                    <a:pt x="8311" y="178891"/>
                  </a:lnTo>
                  <a:lnTo>
                    <a:pt x="4373" y="180245"/>
                  </a:lnTo>
                  <a:lnTo>
                    <a:pt x="1747" y="175299"/>
                  </a:lnTo>
                  <a:lnTo>
                    <a:pt x="0" y="155375"/>
                  </a:lnTo>
                  <a:lnTo>
                    <a:pt x="11459" y="96436"/>
                  </a:lnTo>
                  <a:lnTo>
                    <a:pt x="25926" y="47277"/>
                  </a:lnTo>
                  <a:lnTo>
                    <a:pt x="37263" y="28676"/>
                  </a:lnTo>
                  <a:lnTo>
                    <a:pt x="62389" y="5050"/>
                  </a:lnTo>
                  <a:lnTo>
                    <a:pt x="72010" y="1180"/>
                  </a:lnTo>
                  <a:lnTo>
                    <a:pt x="92060" y="0"/>
                  </a:lnTo>
                  <a:lnTo>
                    <a:pt x="112669" y="9614"/>
                  </a:lnTo>
                  <a:lnTo>
                    <a:pt x="140883" y="34757"/>
                  </a:lnTo>
                  <a:lnTo>
                    <a:pt x="155425" y="55477"/>
                  </a:lnTo>
                  <a:lnTo>
                    <a:pt x="178199" y="114968"/>
                  </a:lnTo>
                  <a:lnTo>
                    <a:pt x="191703" y="174940"/>
                  </a:lnTo>
                  <a:lnTo>
                    <a:pt x="195106" y="226982"/>
                  </a:lnTo>
                  <a:lnTo>
                    <a:pt x="193775" y="285166"/>
                  </a:lnTo>
                  <a:lnTo>
                    <a:pt x="180772" y="339970"/>
                  </a:lnTo>
                  <a:lnTo>
                    <a:pt x="162186" y="401532"/>
                  </a:lnTo>
                  <a:lnTo>
                    <a:pt x="122596" y="460680"/>
                  </a:lnTo>
                  <a:lnTo>
                    <a:pt x="115659" y="468710"/>
                  </a:lnTo>
                  <a:lnTo>
                    <a:pt x="95471" y="477632"/>
                  </a:lnTo>
                  <a:lnTo>
                    <a:pt x="72071" y="480428"/>
                  </a:lnTo>
                  <a:lnTo>
                    <a:pt x="49973" y="477771"/>
                  </a:lnTo>
                  <a:lnTo>
                    <a:pt x="41507" y="473085"/>
                  </a:lnTo>
                  <a:lnTo>
                    <a:pt x="28980" y="458519"/>
                  </a:lnTo>
                  <a:lnTo>
                    <a:pt x="22632" y="437228"/>
                  </a:lnTo>
                  <a:lnTo>
                    <a:pt x="20939" y="424999"/>
                  </a:lnTo>
                  <a:lnTo>
                    <a:pt x="25298" y="402053"/>
                  </a:lnTo>
                  <a:lnTo>
                    <a:pt x="29736" y="391021"/>
                  </a:lnTo>
                  <a:lnTo>
                    <a:pt x="44025" y="375643"/>
                  </a:lnTo>
                  <a:lnTo>
                    <a:pt x="52749" y="369905"/>
                  </a:lnTo>
                  <a:lnTo>
                    <a:pt x="87384" y="361828"/>
                  </a:lnTo>
                  <a:lnTo>
                    <a:pt x="146506" y="370329"/>
                  </a:lnTo>
                  <a:lnTo>
                    <a:pt x="207194" y="385515"/>
                  </a:lnTo>
                  <a:lnTo>
                    <a:pt x="246749" y="387511"/>
                  </a:lnTo>
                  <a:lnTo>
                    <a:pt x="298917" y="378297"/>
                  </a:lnTo>
                  <a:lnTo>
                    <a:pt x="318079" y="371938"/>
                  </a:lnTo>
                  <a:lnTo>
                    <a:pt x="333409" y="358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37324" y="2344553"/>
              <a:ext cx="258678" cy="400338"/>
            </a:xfrm>
            <a:custGeom>
              <a:avLst/>
              <a:gdLst/>
              <a:ahLst/>
              <a:cxnLst/>
              <a:rect l="0" t="0" r="0" b="0"/>
              <a:pathLst>
                <a:path w="258678" h="400338">
                  <a:moveTo>
                    <a:pt x="95546" y="13830"/>
                  </a:moveTo>
                  <a:lnTo>
                    <a:pt x="52884" y="74703"/>
                  </a:lnTo>
                  <a:lnTo>
                    <a:pt x="25248" y="110212"/>
                  </a:lnTo>
                  <a:lnTo>
                    <a:pt x="18265" y="114350"/>
                  </a:lnTo>
                  <a:lnTo>
                    <a:pt x="11270" y="114768"/>
                  </a:lnTo>
                  <a:lnTo>
                    <a:pt x="4267" y="112708"/>
                  </a:lnTo>
                  <a:lnTo>
                    <a:pt x="769" y="107825"/>
                  </a:lnTo>
                  <a:lnTo>
                    <a:pt x="0" y="93040"/>
                  </a:lnTo>
                  <a:lnTo>
                    <a:pt x="11734" y="64986"/>
                  </a:lnTo>
                  <a:lnTo>
                    <a:pt x="50267" y="17825"/>
                  </a:lnTo>
                  <a:lnTo>
                    <a:pt x="76671" y="2016"/>
                  </a:lnTo>
                  <a:lnTo>
                    <a:pt x="99636" y="0"/>
                  </a:lnTo>
                  <a:lnTo>
                    <a:pt x="124270" y="4174"/>
                  </a:lnTo>
                  <a:lnTo>
                    <a:pt x="146917" y="13828"/>
                  </a:lnTo>
                  <a:lnTo>
                    <a:pt x="162441" y="29037"/>
                  </a:lnTo>
                  <a:lnTo>
                    <a:pt x="168219" y="38006"/>
                  </a:lnTo>
                  <a:lnTo>
                    <a:pt x="171519" y="60450"/>
                  </a:lnTo>
                  <a:lnTo>
                    <a:pt x="164105" y="112986"/>
                  </a:lnTo>
                  <a:lnTo>
                    <a:pt x="149136" y="148884"/>
                  </a:lnTo>
                  <a:lnTo>
                    <a:pt x="124293" y="176159"/>
                  </a:lnTo>
                  <a:lnTo>
                    <a:pt x="118220" y="177031"/>
                  </a:lnTo>
                  <a:lnTo>
                    <a:pt x="114171" y="172934"/>
                  </a:lnTo>
                  <a:lnTo>
                    <a:pt x="111472" y="165523"/>
                  </a:lnTo>
                  <a:lnTo>
                    <a:pt x="113183" y="159412"/>
                  </a:lnTo>
                  <a:lnTo>
                    <a:pt x="117833" y="154169"/>
                  </a:lnTo>
                  <a:lnTo>
                    <a:pt x="124442" y="149503"/>
                  </a:lnTo>
                  <a:lnTo>
                    <a:pt x="156100" y="142937"/>
                  </a:lnTo>
                  <a:lnTo>
                    <a:pt x="178611" y="147640"/>
                  </a:lnTo>
                  <a:lnTo>
                    <a:pt x="207895" y="163442"/>
                  </a:lnTo>
                  <a:lnTo>
                    <a:pt x="231390" y="186061"/>
                  </a:lnTo>
                  <a:lnTo>
                    <a:pt x="238751" y="195331"/>
                  </a:lnTo>
                  <a:lnTo>
                    <a:pt x="246930" y="218110"/>
                  </a:lnTo>
                  <a:lnTo>
                    <a:pt x="258677" y="277384"/>
                  </a:lnTo>
                  <a:lnTo>
                    <a:pt x="253196" y="316788"/>
                  </a:lnTo>
                  <a:lnTo>
                    <a:pt x="237274" y="355759"/>
                  </a:lnTo>
                  <a:lnTo>
                    <a:pt x="224436" y="374809"/>
                  </a:lnTo>
                  <a:lnTo>
                    <a:pt x="207813" y="387955"/>
                  </a:lnTo>
                  <a:lnTo>
                    <a:pt x="198467" y="393098"/>
                  </a:lnTo>
                  <a:lnTo>
                    <a:pt x="157367" y="400337"/>
                  </a:lnTo>
                  <a:lnTo>
                    <a:pt x="100652" y="394377"/>
                  </a:lnTo>
                  <a:lnTo>
                    <a:pt x="68983" y="385248"/>
                  </a:lnTo>
                  <a:lnTo>
                    <a:pt x="53432" y="371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06611" y="2705823"/>
              <a:ext cx="50542" cy="210571"/>
            </a:xfrm>
            <a:custGeom>
              <a:avLst/>
              <a:gdLst/>
              <a:ahLst/>
              <a:cxnLst/>
              <a:rect l="0" t="0" r="0" b="0"/>
              <a:pathLst>
                <a:path w="50542" h="210571">
                  <a:moveTo>
                    <a:pt x="0" y="0"/>
                  </a:moveTo>
                  <a:lnTo>
                    <a:pt x="27511" y="53875"/>
                  </a:lnTo>
                  <a:lnTo>
                    <a:pt x="45549" y="105448"/>
                  </a:lnTo>
                  <a:lnTo>
                    <a:pt x="50541" y="148097"/>
                  </a:lnTo>
                  <a:lnTo>
                    <a:pt x="45469" y="171496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63279" y="2274155"/>
              <a:ext cx="353986" cy="490157"/>
            </a:xfrm>
            <a:custGeom>
              <a:avLst/>
              <a:gdLst/>
              <a:ahLst/>
              <a:cxnLst/>
              <a:rect l="0" t="0" r="0" b="0"/>
              <a:pathLst>
                <a:path w="353986" h="490157">
                  <a:moveTo>
                    <a:pt x="80244" y="0"/>
                  </a:moveTo>
                  <a:lnTo>
                    <a:pt x="64603" y="26386"/>
                  </a:lnTo>
                  <a:lnTo>
                    <a:pt x="45400" y="83312"/>
                  </a:lnTo>
                  <a:lnTo>
                    <a:pt x="16182" y="136750"/>
                  </a:lnTo>
                  <a:lnTo>
                    <a:pt x="9460" y="147319"/>
                  </a:lnTo>
                  <a:lnTo>
                    <a:pt x="4979" y="149685"/>
                  </a:lnTo>
                  <a:lnTo>
                    <a:pt x="1991" y="146583"/>
                  </a:lnTo>
                  <a:lnTo>
                    <a:pt x="0" y="139836"/>
                  </a:lnTo>
                  <a:lnTo>
                    <a:pt x="2786" y="107983"/>
                  </a:lnTo>
                  <a:lnTo>
                    <a:pt x="16609" y="74499"/>
                  </a:lnTo>
                  <a:lnTo>
                    <a:pt x="41112" y="42351"/>
                  </a:lnTo>
                  <a:lnTo>
                    <a:pt x="63632" y="27401"/>
                  </a:lnTo>
                  <a:lnTo>
                    <a:pt x="89239" y="18027"/>
                  </a:lnTo>
                  <a:lnTo>
                    <a:pt x="116217" y="13861"/>
                  </a:lnTo>
                  <a:lnTo>
                    <a:pt x="140686" y="18249"/>
                  </a:lnTo>
                  <a:lnTo>
                    <a:pt x="162089" y="29168"/>
                  </a:lnTo>
                  <a:lnTo>
                    <a:pt x="187293" y="56216"/>
                  </a:lnTo>
                  <a:lnTo>
                    <a:pt x="208409" y="94515"/>
                  </a:lnTo>
                  <a:lnTo>
                    <a:pt x="221424" y="142388"/>
                  </a:lnTo>
                  <a:lnTo>
                    <a:pt x="225801" y="194787"/>
                  </a:lnTo>
                  <a:lnTo>
                    <a:pt x="225927" y="254247"/>
                  </a:lnTo>
                  <a:lnTo>
                    <a:pt x="217906" y="315148"/>
                  </a:lnTo>
                  <a:lnTo>
                    <a:pt x="202402" y="368418"/>
                  </a:lnTo>
                  <a:lnTo>
                    <a:pt x="188709" y="406299"/>
                  </a:lnTo>
                  <a:lnTo>
                    <a:pt x="151358" y="453775"/>
                  </a:lnTo>
                  <a:lnTo>
                    <a:pt x="121592" y="479033"/>
                  </a:lnTo>
                  <a:lnTo>
                    <a:pt x="97841" y="487814"/>
                  </a:lnTo>
                  <a:lnTo>
                    <a:pt x="84957" y="490156"/>
                  </a:lnTo>
                  <a:lnTo>
                    <a:pt x="64401" y="486519"/>
                  </a:lnTo>
                  <a:lnTo>
                    <a:pt x="55644" y="482273"/>
                  </a:lnTo>
                  <a:lnTo>
                    <a:pt x="42794" y="468197"/>
                  </a:lnTo>
                  <a:lnTo>
                    <a:pt x="37729" y="459531"/>
                  </a:lnTo>
                  <a:lnTo>
                    <a:pt x="35223" y="437422"/>
                  </a:lnTo>
                  <a:lnTo>
                    <a:pt x="39177" y="413169"/>
                  </a:lnTo>
                  <a:lnTo>
                    <a:pt x="48734" y="390691"/>
                  </a:lnTo>
                  <a:lnTo>
                    <a:pt x="67019" y="372122"/>
                  </a:lnTo>
                  <a:lnTo>
                    <a:pt x="90744" y="358410"/>
                  </a:lnTo>
                  <a:lnTo>
                    <a:pt x="116886" y="352316"/>
                  </a:lnTo>
                  <a:lnTo>
                    <a:pt x="152322" y="354474"/>
                  </a:lnTo>
                  <a:lnTo>
                    <a:pt x="204143" y="365684"/>
                  </a:lnTo>
                  <a:lnTo>
                    <a:pt x="259439" y="379164"/>
                  </a:lnTo>
                  <a:lnTo>
                    <a:pt x="287398" y="383766"/>
                  </a:lnTo>
                  <a:lnTo>
                    <a:pt x="334116" y="380309"/>
                  </a:lnTo>
                  <a:lnTo>
                    <a:pt x="3539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48891" y="2379440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9664"/>
                  </a:lnTo>
                  <a:lnTo>
                    <a:pt x="0" y="239237"/>
                  </a:lnTo>
                  <a:lnTo>
                    <a:pt x="5589" y="300591"/>
                  </a:lnTo>
                  <a:lnTo>
                    <a:pt x="10723" y="358637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67276" y="2305741"/>
              <a:ext cx="192144" cy="338835"/>
            </a:xfrm>
            <a:custGeom>
              <a:avLst/>
              <a:gdLst/>
              <a:ahLst/>
              <a:cxnLst/>
              <a:rect l="0" t="0" r="0" b="0"/>
              <a:pathLst>
                <a:path w="192144" h="338835">
                  <a:moveTo>
                    <a:pt x="192143" y="263212"/>
                  </a:moveTo>
                  <a:lnTo>
                    <a:pt x="131032" y="282340"/>
                  </a:lnTo>
                  <a:lnTo>
                    <a:pt x="76601" y="307426"/>
                  </a:lnTo>
                  <a:lnTo>
                    <a:pt x="22248" y="338834"/>
                  </a:lnTo>
                  <a:lnTo>
                    <a:pt x="14539" y="337023"/>
                  </a:lnTo>
                  <a:lnTo>
                    <a:pt x="8230" y="331137"/>
                  </a:lnTo>
                  <a:lnTo>
                    <a:pt x="2854" y="322533"/>
                  </a:lnTo>
                  <a:lnTo>
                    <a:pt x="0" y="297376"/>
                  </a:lnTo>
                  <a:lnTo>
                    <a:pt x="7700" y="239155"/>
                  </a:lnTo>
                  <a:lnTo>
                    <a:pt x="17131" y="191093"/>
                  </a:lnTo>
                  <a:lnTo>
                    <a:pt x="21745" y="139808"/>
                  </a:lnTo>
                  <a:lnTo>
                    <a:pt x="28701" y="87568"/>
                  </a:lnTo>
                  <a:lnTo>
                    <a:pt x="33127" y="29429"/>
                  </a:lnTo>
                  <a:lnTo>
                    <a:pt x="342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8791295" y="115813"/>
            <a:ext cx="494840" cy="357970"/>
          </a:xfrm>
          <a:custGeom>
            <a:avLst/>
            <a:gdLst/>
            <a:ahLst/>
            <a:cxnLst/>
            <a:rect l="0" t="0" r="0" b="0"/>
            <a:pathLst>
              <a:path w="494840" h="357970">
                <a:moveTo>
                  <a:pt x="494839" y="0"/>
                </a:moveTo>
                <a:lnTo>
                  <a:pt x="445909" y="26025"/>
                </a:lnTo>
                <a:lnTo>
                  <a:pt x="392367" y="58563"/>
                </a:lnTo>
                <a:lnTo>
                  <a:pt x="335695" y="116333"/>
                </a:lnTo>
                <a:lnTo>
                  <a:pt x="275776" y="163311"/>
                </a:lnTo>
                <a:lnTo>
                  <a:pt x="239639" y="195397"/>
                </a:lnTo>
                <a:lnTo>
                  <a:pt x="185507" y="232789"/>
                </a:lnTo>
                <a:lnTo>
                  <a:pt x="128583" y="273971"/>
                </a:lnTo>
                <a:lnTo>
                  <a:pt x="65347" y="312781"/>
                </a:lnTo>
                <a:lnTo>
                  <a:pt x="8279" y="351460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2747937" y="1094963"/>
            <a:ext cx="652768" cy="515898"/>
          </a:xfrm>
          <a:custGeom>
            <a:avLst/>
            <a:gdLst/>
            <a:ahLst/>
            <a:cxnLst/>
            <a:rect l="0" t="0" r="0" b="0"/>
            <a:pathLst>
              <a:path w="652768" h="515898">
                <a:moveTo>
                  <a:pt x="652767" y="0"/>
                </a:moveTo>
                <a:lnTo>
                  <a:pt x="599740" y="38374"/>
                </a:lnTo>
                <a:lnTo>
                  <a:pt x="539098" y="76789"/>
                </a:lnTo>
                <a:lnTo>
                  <a:pt x="476188" y="126749"/>
                </a:lnTo>
                <a:lnTo>
                  <a:pt x="417803" y="171656"/>
                </a:lnTo>
                <a:lnTo>
                  <a:pt x="355881" y="219651"/>
                </a:lnTo>
                <a:lnTo>
                  <a:pt x="297419" y="270162"/>
                </a:lnTo>
                <a:lnTo>
                  <a:pt x="249041" y="305436"/>
                </a:lnTo>
                <a:lnTo>
                  <a:pt x="190180" y="355565"/>
                </a:lnTo>
                <a:lnTo>
                  <a:pt x="133493" y="405197"/>
                </a:lnTo>
                <a:lnTo>
                  <a:pt x="71170" y="458892"/>
                </a:lnTo>
                <a:lnTo>
                  <a:pt x="25757" y="498267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7475233" y="2283336"/>
            <a:ext cx="1084003" cy="738343"/>
            <a:chOff x="7475233" y="2283336"/>
            <a:chExt cx="1084003" cy="738343"/>
          </a:xfrm>
        </p:grpSpPr>
        <p:sp>
          <p:nvSpPr>
            <p:cNvPr id="120" name="Freeform 119"/>
            <p:cNvSpPr/>
            <p:nvPr/>
          </p:nvSpPr>
          <p:spPr>
            <a:xfrm>
              <a:off x="7475233" y="2653181"/>
              <a:ext cx="40475" cy="231628"/>
            </a:xfrm>
            <a:custGeom>
              <a:avLst/>
              <a:gdLst/>
              <a:ahLst/>
              <a:cxnLst/>
              <a:rect l="0" t="0" r="0" b="0"/>
              <a:pathLst>
                <a:path w="40475" h="231628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40474" y="121323"/>
                  </a:lnTo>
                  <a:lnTo>
                    <a:pt x="38671" y="17868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31455" y="2283336"/>
              <a:ext cx="386017" cy="485819"/>
            </a:xfrm>
            <a:custGeom>
              <a:avLst/>
              <a:gdLst/>
              <a:ahLst/>
              <a:cxnLst/>
              <a:rect l="0" t="0" r="0" b="0"/>
              <a:pathLst>
                <a:path w="386017" h="485819">
                  <a:moveTo>
                    <a:pt x="59633" y="1347"/>
                  </a:moveTo>
                  <a:lnTo>
                    <a:pt x="44978" y="59964"/>
                  </a:lnTo>
                  <a:lnTo>
                    <a:pt x="31435" y="112969"/>
                  </a:lnTo>
                  <a:lnTo>
                    <a:pt x="19823" y="146335"/>
                  </a:lnTo>
                  <a:lnTo>
                    <a:pt x="8404" y="163662"/>
                  </a:lnTo>
                  <a:lnTo>
                    <a:pt x="4423" y="164539"/>
                  </a:lnTo>
                  <a:lnTo>
                    <a:pt x="1769" y="160445"/>
                  </a:lnTo>
                  <a:lnTo>
                    <a:pt x="0" y="153036"/>
                  </a:lnTo>
                  <a:lnTo>
                    <a:pt x="4274" y="135445"/>
                  </a:lnTo>
                  <a:lnTo>
                    <a:pt x="25350" y="76805"/>
                  </a:lnTo>
                  <a:lnTo>
                    <a:pt x="49958" y="28298"/>
                  </a:lnTo>
                  <a:lnTo>
                    <a:pt x="64692" y="12156"/>
                  </a:lnTo>
                  <a:lnTo>
                    <a:pt x="82939" y="1082"/>
                  </a:lnTo>
                  <a:lnTo>
                    <a:pt x="92717" y="0"/>
                  </a:lnTo>
                  <a:lnTo>
                    <a:pt x="112942" y="5038"/>
                  </a:lnTo>
                  <a:lnTo>
                    <a:pt x="130509" y="18196"/>
                  </a:lnTo>
                  <a:lnTo>
                    <a:pt x="146116" y="38081"/>
                  </a:lnTo>
                  <a:lnTo>
                    <a:pt x="172079" y="98507"/>
                  </a:lnTo>
                  <a:lnTo>
                    <a:pt x="181858" y="155698"/>
                  </a:lnTo>
                  <a:lnTo>
                    <a:pt x="184145" y="200969"/>
                  </a:lnTo>
                  <a:lnTo>
                    <a:pt x="185162" y="248386"/>
                  </a:lnTo>
                  <a:lnTo>
                    <a:pt x="182495" y="293636"/>
                  </a:lnTo>
                  <a:lnTo>
                    <a:pt x="174415" y="355453"/>
                  </a:lnTo>
                  <a:lnTo>
                    <a:pt x="165629" y="391525"/>
                  </a:lnTo>
                  <a:lnTo>
                    <a:pt x="131393" y="449690"/>
                  </a:lnTo>
                  <a:lnTo>
                    <a:pt x="111414" y="470842"/>
                  </a:lnTo>
                  <a:lnTo>
                    <a:pt x="90835" y="484143"/>
                  </a:lnTo>
                  <a:lnTo>
                    <a:pt x="80434" y="485818"/>
                  </a:lnTo>
                  <a:lnTo>
                    <a:pt x="59519" y="481440"/>
                  </a:lnTo>
                  <a:lnTo>
                    <a:pt x="33603" y="465821"/>
                  </a:lnTo>
                  <a:lnTo>
                    <a:pt x="28241" y="457226"/>
                  </a:lnTo>
                  <a:lnTo>
                    <a:pt x="22284" y="435197"/>
                  </a:lnTo>
                  <a:lnTo>
                    <a:pt x="24520" y="390898"/>
                  </a:lnTo>
                  <a:lnTo>
                    <a:pt x="32719" y="367114"/>
                  </a:lnTo>
                  <a:lnTo>
                    <a:pt x="45332" y="348744"/>
                  </a:lnTo>
                  <a:lnTo>
                    <a:pt x="62635" y="332781"/>
                  </a:lnTo>
                  <a:lnTo>
                    <a:pt x="88263" y="324126"/>
                  </a:lnTo>
                  <a:lnTo>
                    <a:pt x="132457" y="322373"/>
                  </a:lnTo>
                  <a:lnTo>
                    <a:pt x="183723" y="332262"/>
                  </a:lnTo>
                  <a:lnTo>
                    <a:pt x="236049" y="345480"/>
                  </a:lnTo>
                  <a:lnTo>
                    <a:pt x="288326" y="359356"/>
                  </a:lnTo>
                  <a:lnTo>
                    <a:pt x="312183" y="364014"/>
                  </a:lnTo>
                  <a:lnTo>
                    <a:pt x="359387" y="360591"/>
                  </a:lnTo>
                  <a:lnTo>
                    <a:pt x="386016" y="359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21272" y="2347854"/>
              <a:ext cx="230664" cy="421141"/>
            </a:xfrm>
            <a:custGeom>
              <a:avLst/>
              <a:gdLst/>
              <a:ahLst/>
              <a:cxnLst/>
              <a:rect l="0" t="0" r="0" b="0"/>
              <a:pathLst>
                <a:path w="230664" h="421141">
                  <a:moveTo>
                    <a:pt x="206770" y="0"/>
                  </a:moveTo>
                  <a:lnTo>
                    <a:pt x="150555" y="16789"/>
                  </a:lnTo>
                  <a:lnTo>
                    <a:pt x="91984" y="17095"/>
                  </a:lnTo>
                  <a:lnTo>
                    <a:pt x="49147" y="15594"/>
                  </a:lnTo>
                  <a:lnTo>
                    <a:pt x="35006" y="17415"/>
                  </a:lnTo>
                  <a:lnTo>
                    <a:pt x="24410" y="22139"/>
                  </a:lnTo>
                  <a:lnTo>
                    <a:pt x="9517" y="36746"/>
                  </a:lnTo>
                  <a:lnTo>
                    <a:pt x="2118" y="58056"/>
                  </a:lnTo>
                  <a:lnTo>
                    <a:pt x="0" y="81955"/>
                  </a:lnTo>
                  <a:lnTo>
                    <a:pt x="8172" y="132132"/>
                  </a:lnTo>
                  <a:lnTo>
                    <a:pt x="21051" y="192087"/>
                  </a:lnTo>
                  <a:lnTo>
                    <a:pt x="31379" y="229270"/>
                  </a:lnTo>
                  <a:lnTo>
                    <a:pt x="34861" y="232396"/>
                  </a:lnTo>
                  <a:lnTo>
                    <a:pt x="38351" y="229800"/>
                  </a:lnTo>
                  <a:lnTo>
                    <a:pt x="57948" y="203191"/>
                  </a:lnTo>
                  <a:lnTo>
                    <a:pt x="77065" y="195592"/>
                  </a:lnTo>
                  <a:lnTo>
                    <a:pt x="99990" y="193385"/>
                  </a:lnTo>
                  <a:lnTo>
                    <a:pt x="121877" y="196303"/>
                  </a:lnTo>
                  <a:lnTo>
                    <a:pt x="153930" y="210113"/>
                  </a:lnTo>
                  <a:lnTo>
                    <a:pt x="202626" y="249443"/>
                  </a:lnTo>
                  <a:lnTo>
                    <a:pt x="218539" y="275900"/>
                  </a:lnTo>
                  <a:lnTo>
                    <a:pt x="230663" y="305967"/>
                  </a:lnTo>
                  <a:lnTo>
                    <a:pt x="230487" y="348280"/>
                  </a:lnTo>
                  <a:lnTo>
                    <a:pt x="222769" y="371601"/>
                  </a:lnTo>
                  <a:lnTo>
                    <a:pt x="210371" y="389764"/>
                  </a:lnTo>
                  <a:lnTo>
                    <a:pt x="193162" y="405636"/>
                  </a:lnTo>
                  <a:lnTo>
                    <a:pt x="170696" y="414249"/>
                  </a:lnTo>
                  <a:lnTo>
                    <a:pt x="118146" y="419779"/>
                  </a:lnTo>
                  <a:lnTo>
                    <a:pt x="6989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85969" y="2790051"/>
              <a:ext cx="73267" cy="231628"/>
            </a:xfrm>
            <a:custGeom>
              <a:avLst/>
              <a:gdLst/>
              <a:ahLst/>
              <a:cxnLst/>
              <a:rect l="0" t="0" r="0" b="0"/>
              <a:pathLst>
                <a:path w="73267" h="231628">
                  <a:moveTo>
                    <a:pt x="63171" y="0"/>
                  </a:moveTo>
                  <a:lnTo>
                    <a:pt x="71504" y="48931"/>
                  </a:lnTo>
                  <a:lnTo>
                    <a:pt x="73266" y="108062"/>
                  </a:lnTo>
                  <a:lnTo>
                    <a:pt x="67982" y="150692"/>
                  </a:lnTo>
                  <a:lnTo>
                    <a:pt x="53418" y="187369"/>
                  </a:lnTo>
                  <a:lnTo>
                    <a:pt x="37779" y="2033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252683" y="1242362"/>
            <a:ext cx="431670" cy="410613"/>
          </a:xfrm>
          <a:custGeom>
            <a:avLst/>
            <a:gdLst/>
            <a:ahLst/>
            <a:cxnLst/>
            <a:rect l="0" t="0" r="0" b="0"/>
            <a:pathLst>
              <a:path w="431670" h="410613">
                <a:moveTo>
                  <a:pt x="431669" y="0"/>
                </a:moveTo>
                <a:lnTo>
                  <a:pt x="372076" y="49498"/>
                </a:lnTo>
                <a:lnTo>
                  <a:pt x="315245" y="105933"/>
                </a:lnTo>
                <a:lnTo>
                  <a:pt x="265215" y="154763"/>
                </a:lnTo>
                <a:lnTo>
                  <a:pt x="207153" y="205656"/>
                </a:lnTo>
                <a:lnTo>
                  <a:pt x="145295" y="265752"/>
                </a:lnTo>
                <a:lnTo>
                  <a:pt x="96603" y="314138"/>
                </a:lnTo>
                <a:lnTo>
                  <a:pt x="44559" y="372145"/>
                </a:lnTo>
                <a:lnTo>
                  <a:pt x="0" y="4106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710129" y="3379095"/>
            <a:ext cx="662011" cy="674377"/>
            <a:chOff x="710129" y="3379095"/>
            <a:chExt cx="662011" cy="674377"/>
          </a:xfrm>
        </p:grpSpPr>
        <p:sp>
          <p:nvSpPr>
            <p:cNvPr id="126" name="Freeform 125"/>
            <p:cNvSpPr/>
            <p:nvPr/>
          </p:nvSpPr>
          <p:spPr>
            <a:xfrm>
              <a:off x="710129" y="3442596"/>
              <a:ext cx="258493" cy="476070"/>
            </a:xfrm>
            <a:custGeom>
              <a:avLst/>
              <a:gdLst/>
              <a:ahLst/>
              <a:cxnLst/>
              <a:rect l="0" t="0" r="0" b="0"/>
              <a:pathLst>
                <a:path w="258493" h="476070">
                  <a:moveTo>
                    <a:pt x="47922" y="21279"/>
                  </a:moveTo>
                  <a:lnTo>
                    <a:pt x="36744" y="32458"/>
                  </a:lnTo>
                  <a:lnTo>
                    <a:pt x="31256" y="50424"/>
                  </a:lnTo>
                  <a:lnTo>
                    <a:pt x="22143" y="94497"/>
                  </a:lnTo>
                  <a:lnTo>
                    <a:pt x="20208" y="96997"/>
                  </a:lnTo>
                  <a:lnTo>
                    <a:pt x="18918" y="93985"/>
                  </a:lnTo>
                  <a:lnTo>
                    <a:pt x="18654" y="79329"/>
                  </a:lnTo>
                  <a:lnTo>
                    <a:pt x="31142" y="31133"/>
                  </a:lnTo>
                  <a:lnTo>
                    <a:pt x="43974" y="13570"/>
                  </a:lnTo>
                  <a:lnTo>
                    <a:pt x="52309" y="5612"/>
                  </a:lnTo>
                  <a:lnTo>
                    <a:pt x="61375" y="1475"/>
                  </a:lnTo>
                  <a:lnTo>
                    <a:pt x="80808" y="0"/>
                  </a:lnTo>
                  <a:lnTo>
                    <a:pt x="89733" y="3583"/>
                  </a:lnTo>
                  <a:lnTo>
                    <a:pt x="105889" y="16924"/>
                  </a:lnTo>
                  <a:lnTo>
                    <a:pt x="134122" y="75659"/>
                  </a:lnTo>
                  <a:lnTo>
                    <a:pt x="144725" y="103940"/>
                  </a:lnTo>
                  <a:lnTo>
                    <a:pt x="150694" y="152746"/>
                  </a:lnTo>
                  <a:lnTo>
                    <a:pt x="152463" y="205422"/>
                  </a:lnTo>
                  <a:lnTo>
                    <a:pt x="151817" y="264963"/>
                  </a:lnTo>
                  <a:lnTo>
                    <a:pt x="143567" y="325889"/>
                  </a:lnTo>
                  <a:lnTo>
                    <a:pt x="126824" y="380336"/>
                  </a:lnTo>
                  <a:lnTo>
                    <a:pt x="100206" y="438128"/>
                  </a:lnTo>
                  <a:lnTo>
                    <a:pt x="85197" y="459229"/>
                  </a:lnTo>
                  <a:lnTo>
                    <a:pt x="66829" y="472507"/>
                  </a:lnTo>
                  <a:lnTo>
                    <a:pt x="46966" y="476069"/>
                  </a:lnTo>
                  <a:lnTo>
                    <a:pt x="36757" y="475381"/>
                  </a:lnTo>
                  <a:lnTo>
                    <a:pt x="19173" y="465258"/>
                  </a:lnTo>
                  <a:lnTo>
                    <a:pt x="11209" y="457645"/>
                  </a:lnTo>
                  <a:lnTo>
                    <a:pt x="2359" y="436708"/>
                  </a:lnTo>
                  <a:lnTo>
                    <a:pt x="0" y="424574"/>
                  </a:lnTo>
                  <a:lnTo>
                    <a:pt x="3617" y="401733"/>
                  </a:lnTo>
                  <a:lnTo>
                    <a:pt x="18807" y="372262"/>
                  </a:lnTo>
                  <a:lnTo>
                    <a:pt x="32643" y="357426"/>
                  </a:lnTo>
                  <a:lnTo>
                    <a:pt x="50490" y="346933"/>
                  </a:lnTo>
                  <a:lnTo>
                    <a:pt x="73240" y="344609"/>
                  </a:lnTo>
                  <a:lnTo>
                    <a:pt x="120384" y="352649"/>
                  </a:lnTo>
                  <a:lnTo>
                    <a:pt x="174101" y="377247"/>
                  </a:lnTo>
                  <a:lnTo>
                    <a:pt x="184684" y="381424"/>
                  </a:lnTo>
                  <a:lnTo>
                    <a:pt x="208921" y="382945"/>
                  </a:lnTo>
                  <a:lnTo>
                    <a:pt x="258492" y="379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013442" y="3379095"/>
              <a:ext cx="183344" cy="484413"/>
            </a:xfrm>
            <a:custGeom>
              <a:avLst/>
              <a:gdLst/>
              <a:ahLst/>
              <a:cxnLst/>
              <a:rect l="0" t="0" r="0" b="0"/>
              <a:pathLst>
                <a:path w="183344" h="484413">
                  <a:moveTo>
                    <a:pt x="176278" y="137423"/>
                  </a:moveTo>
                  <a:lnTo>
                    <a:pt x="147597" y="191297"/>
                  </a:lnTo>
                  <a:lnTo>
                    <a:pt x="109236" y="254514"/>
                  </a:lnTo>
                  <a:lnTo>
                    <a:pt x="84569" y="306824"/>
                  </a:lnTo>
                  <a:lnTo>
                    <a:pt x="68085" y="362218"/>
                  </a:lnTo>
                  <a:lnTo>
                    <a:pt x="61970" y="418220"/>
                  </a:lnTo>
                  <a:lnTo>
                    <a:pt x="63250" y="457968"/>
                  </a:lnTo>
                  <a:lnTo>
                    <a:pt x="71841" y="477199"/>
                  </a:lnTo>
                  <a:lnTo>
                    <a:pt x="78577" y="482094"/>
                  </a:lnTo>
                  <a:lnTo>
                    <a:pt x="86578" y="484187"/>
                  </a:lnTo>
                  <a:lnTo>
                    <a:pt x="95421" y="484412"/>
                  </a:lnTo>
                  <a:lnTo>
                    <a:pt x="124634" y="473552"/>
                  </a:lnTo>
                  <a:lnTo>
                    <a:pt x="149927" y="449926"/>
                  </a:lnTo>
                  <a:lnTo>
                    <a:pt x="175119" y="400194"/>
                  </a:lnTo>
                  <a:lnTo>
                    <a:pt x="183343" y="365800"/>
                  </a:lnTo>
                  <a:lnTo>
                    <a:pt x="182927" y="339529"/>
                  </a:lnTo>
                  <a:lnTo>
                    <a:pt x="169539" y="300771"/>
                  </a:lnTo>
                  <a:lnTo>
                    <a:pt x="123446" y="243231"/>
                  </a:lnTo>
                  <a:lnTo>
                    <a:pt x="108343" y="230072"/>
                  </a:lnTo>
                  <a:lnTo>
                    <a:pt x="50581" y="189429"/>
                  </a:lnTo>
                  <a:lnTo>
                    <a:pt x="21987" y="161864"/>
                  </a:lnTo>
                  <a:lnTo>
                    <a:pt x="6430" y="129716"/>
                  </a:lnTo>
                  <a:lnTo>
                    <a:pt x="0" y="90556"/>
                  </a:lnTo>
                  <a:lnTo>
                    <a:pt x="3685" y="54906"/>
                  </a:lnTo>
                  <a:lnTo>
                    <a:pt x="12222" y="36018"/>
                  </a:lnTo>
                  <a:lnTo>
                    <a:pt x="24985" y="19825"/>
                  </a:lnTo>
                  <a:lnTo>
                    <a:pt x="42356" y="4828"/>
                  </a:lnTo>
                  <a:lnTo>
                    <a:pt x="51902" y="1063"/>
                  </a:lnTo>
                  <a:lnTo>
                    <a:pt x="71867" y="0"/>
                  </a:lnTo>
                  <a:lnTo>
                    <a:pt x="102837" y="11567"/>
                  </a:lnTo>
                  <a:lnTo>
                    <a:pt x="117511" y="26505"/>
                  </a:lnTo>
                  <a:lnTo>
                    <a:pt x="155221" y="84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326590" y="3800787"/>
              <a:ext cx="45550" cy="252685"/>
            </a:xfrm>
            <a:custGeom>
              <a:avLst/>
              <a:gdLst/>
              <a:ahLst/>
              <a:cxnLst/>
              <a:rect l="0" t="0" r="0" b="0"/>
              <a:pathLst>
                <a:path w="45550" h="252685">
                  <a:moveTo>
                    <a:pt x="0" y="0"/>
                  </a:moveTo>
                  <a:lnTo>
                    <a:pt x="27511" y="53875"/>
                  </a:lnTo>
                  <a:lnTo>
                    <a:pt x="45549" y="111037"/>
                  </a:lnTo>
                  <a:lnTo>
                    <a:pt x="42836" y="172625"/>
                  </a:lnTo>
                  <a:lnTo>
                    <a:pt x="33099" y="214405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3558632" y="1105492"/>
            <a:ext cx="431669" cy="400084"/>
          </a:xfrm>
          <a:custGeom>
            <a:avLst/>
            <a:gdLst/>
            <a:ahLst/>
            <a:cxnLst/>
            <a:rect l="0" t="0" r="0" b="0"/>
            <a:pathLst>
              <a:path w="431669" h="400084">
                <a:moveTo>
                  <a:pt x="431668" y="0"/>
                </a:moveTo>
                <a:lnTo>
                  <a:pt x="372075" y="49498"/>
                </a:lnTo>
                <a:lnTo>
                  <a:pt x="321708" y="106693"/>
                </a:lnTo>
                <a:lnTo>
                  <a:pt x="262802" y="167409"/>
                </a:lnTo>
                <a:lnTo>
                  <a:pt x="200005" y="222085"/>
                </a:lnTo>
                <a:lnTo>
                  <a:pt x="141805" y="273871"/>
                </a:lnTo>
                <a:lnTo>
                  <a:pt x="81758" y="326400"/>
                </a:lnTo>
                <a:lnTo>
                  <a:pt x="22688" y="378103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1677520" y="3320883"/>
            <a:ext cx="668105" cy="595719"/>
            <a:chOff x="1677520" y="3320883"/>
            <a:chExt cx="668105" cy="595719"/>
          </a:xfrm>
        </p:grpSpPr>
        <p:sp>
          <p:nvSpPr>
            <p:cNvPr id="131" name="Freeform 130"/>
            <p:cNvSpPr/>
            <p:nvPr/>
          </p:nvSpPr>
          <p:spPr>
            <a:xfrm>
              <a:off x="1677520" y="3331627"/>
              <a:ext cx="312367" cy="454130"/>
            </a:xfrm>
            <a:custGeom>
              <a:avLst/>
              <a:gdLst/>
              <a:ahLst/>
              <a:cxnLst/>
              <a:rect l="0" t="0" r="0" b="0"/>
              <a:pathLst>
                <a:path w="312367" h="454130">
                  <a:moveTo>
                    <a:pt x="38625" y="5906"/>
                  </a:moveTo>
                  <a:lnTo>
                    <a:pt x="19497" y="58611"/>
                  </a:lnTo>
                  <a:lnTo>
                    <a:pt x="8286" y="74564"/>
                  </a:lnTo>
                  <a:lnTo>
                    <a:pt x="4361" y="75075"/>
                  </a:lnTo>
                  <a:lnTo>
                    <a:pt x="1744" y="70736"/>
                  </a:lnTo>
                  <a:lnTo>
                    <a:pt x="0" y="63164"/>
                  </a:lnTo>
                  <a:lnTo>
                    <a:pt x="3134" y="35740"/>
                  </a:lnTo>
                  <a:lnTo>
                    <a:pt x="17060" y="10977"/>
                  </a:lnTo>
                  <a:lnTo>
                    <a:pt x="25418" y="5777"/>
                  </a:lnTo>
                  <a:lnTo>
                    <a:pt x="47183" y="0"/>
                  </a:lnTo>
                  <a:lnTo>
                    <a:pt x="69335" y="3671"/>
                  </a:lnTo>
                  <a:lnTo>
                    <a:pt x="89708" y="14271"/>
                  </a:lnTo>
                  <a:lnTo>
                    <a:pt x="129204" y="59650"/>
                  </a:lnTo>
                  <a:lnTo>
                    <a:pt x="150580" y="116521"/>
                  </a:lnTo>
                  <a:lnTo>
                    <a:pt x="168243" y="162164"/>
                  </a:lnTo>
                  <a:lnTo>
                    <a:pt x="180235" y="217931"/>
                  </a:lnTo>
                  <a:lnTo>
                    <a:pt x="184308" y="272020"/>
                  </a:lnTo>
                  <a:lnTo>
                    <a:pt x="184346" y="322751"/>
                  </a:lnTo>
                  <a:lnTo>
                    <a:pt x="171351" y="375639"/>
                  </a:lnTo>
                  <a:lnTo>
                    <a:pt x="153210" y="410645"/>
                  </a:lnTo>
                  <a:lnTo>
                    <a:pt x="126120" y="443434"/>
                  </a:lnTo>
                  <a:lnTo>
                    <a:pt x="105977" y="451877"/>
                  </a:lnTo>
                  <a:lnTo>
                    <a:pt x="94055" y="454129"/>
                  </a:lnTo>
                  <a:lnTo>
                    <a:pt x="71449" y="450391"/>
                  </a:lnTo>
                  <a:lnTo>
                    <a:pt x="60508" y="446119"/>
                  </a:lnTo>
                  <a:lnTo>
                    <a:pt x="45231" y="432014"/>
                  </a:lnTo>
                  <a:lnTo>
                    <a:pt x="39519" y="423339"/>
                  </a:lnTo>
                  <a:lnTo>
                    <a:pt x="31481" y="388773"/>
                  </a:lnTo>
                  <a:lnTo>
                    <a:pt x="35839" y="368702"/>
                  </a:lnTo>
                  <a:lnTo>
                    <a:pt x="57702" y="336753"/>
                  </a:lnTo>
                  <a:lnTo>
                    <a:pt x="83272" y="320614"/>
                  </a:lnTo>
                  <a:lnTo>
                    <a:pt x="109160" y="318522"/>
                  </a:lnTo>
                  <a:lnTo>
                    <a:pt x="167851" y="326710"/>
                  </a:lnTo>
                  <a:lnTo>
                    <a:pt x="224505" y="338423"/>
                  </a:lnTo>
                  <a:lnTo>
                    <a:pt x="252649" y="340865"/>
                  </a:lnTo>
                  <a:lnTo>
                    <a:pt x="277636" y="335711"/>
                  </a:lnTo>
                  <a:lnTo>
                    <a:pt x="312366" y="321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971664" y="3320883"/>
              <a:ext cx="202796" cy="406206"/>
            </a:xfrm>
            <a:custGeom>
              <a:avLst/>
              <a:gdLst/>
              <a:ahLst/>
              <a:cxnLst/>
              <a:rect l="0" t="0" r="0" b="0"/>
              <a:pathLst>
                <a:path w="202796" h="406206">
                  <a:moveTo>
                    <a:pt x="197206" y="121935"/>
                  </a:moveTo>
                  <a:lnTo>
                    <a:pt x="202795" y="105168"/>
                  </a:lnTo>
                  <a:lnTo>
                    <a:pt x="200682" y="72383"/>
                  </a:lnTo>
                  <a:lnTo>
                    <a:pt x="187057" y="38623"/>
                  </a:lnTo>
                  <a:lnTo>
                    <a:pt x="162613" y="11982"/>
                  </a:lnTo>
                  <a:lnTo>
                    <a:pt x="140108" y="2877"/>
                  </a:lnTo>
                  <a:lnTo>
                    <a:pt x="113337" y="0"/>
                  </a:lnTo>
                  <a:lnTo>
                    <a:pt x="68891" y="6128"/>
                  </a:lnTo>
                  <a:lnTo>
                    <a:pt x="39344" y="22242"/>
                  </a:lnTo>
                  <a:lnTo>
                    <a:pt x="23320" y="35123"/>
                  </a:lnTo>
                  <a:lnTo>
                    <a:pt x="6734" y="61118"/>
                  </a:lnTo>
                  <a:lnTo>
                    <a:pt x="0" y="96637"/>
                  </a:lnTo>
                  <a:lnTo>
                    <a:pt x="3594" y="142386"/>
                  </a:lnTo>
                  <a:lnTo>
                    <a:pt x="17657" y="181807"/>
                  </a:lnTo>
                  <a:lnTo>
                    <a:pt x="36642" y="210125"/>
                  </a:lnTo>
                  <a:lnTo>
                    <a:pt x="44540" y="214653"/>
                  </a:lnTo>
                  <a:lnTo>
                    <a:pt x="62674" y="216566"/>
                  </a:lnTo>
                  <a:lnTo>
                    <a:pt x="98203" y="205476"/>
                  </a:lnTo>
                  <a:lnTo>
                    <a:pt x="127188" y="187372"/>
                  </a:lnTo>
                  <a:lnTo>
                    <a:pt x="150594" y="156012"/>
                  </a:lnTo>
                  <a:lnTo>
                    <a:pt x="166757" y="122673"/>
                  </a:lnTo>
                  <a:lnTo>
                    <a:pt x="169888" y="120088"/>
                  </a:lnTo>
                  <a:lnTo>
                    <a:pt x="171975" y="123043"/>
                  </a:lnTo>
                  <a:lnTo>
                    <a:pt x="175599" y="175157"/>
                  </a:lnTo>
                  <a:lnTo>
                    <a:pt x="175986" y="223623"/>
                  </a:lnTo>
                  <a:lnTo>
                    <a:pt x="176101" y="280747"/>
                  </a:lnTo>
                  <a:lnTo>
                    <a:pt x="176135" y="334067"/>
                  </a:lnTo>
                  <a:lnTo>
                    <a:pt x="176146" y="385240"/>
                  </a:lnTo>
                  <a:lnTo>
                    <a:pt x="176149" y="406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84683" y="3706031"/>
              <a:ext cx="60942" cy="210571"/>
            </a:xfrm>
            <a:custGeom>
              <a:avLst/>
              <a:gdLst/>
              <a:ahLst/>
              <a:cxnLst/>
              <a:rect l="0" t="0" r="0" b="0"/>
              <a:pathLst>
                <a:path w="60942" h="210571">
                  <a:moveTo>
                    <a:pt x="0" y="0"/>
                  </a:moveTo>
                  <a:lnTo>
                    <a:pt x="29309" y="34897"/>
                  </a:lnTo>
                  <a:lnTo>
                    <a:pt x="51881" y="87783"/>
                  </a:lnTo>
                  <a:lnTo>
                    <a:pt x="60941" y="141082"/>
                  </a:lnTo>
                  <a:lnTo>
                    <a:pt x="54545" y="192970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1579274" y="147398"/>
            <a:ext cx="473784" cy="473784"/>
          </a:xfrm>
          <a:custGeom>
            <a:avLst/>
            <a:gdLst/>
            <a:ahLst/>
            <a:cxnLst/>
            <a:rect l="0" t="0" r="0" b="0"/>
            <a:pathLst>
              <a:path w="473784" h="473784">
                <a:moveTo>
                  <a:pt x="473783" y="0"/>
                </a:moveTo>
                <a:lnTo>
                  <a:pt x="414190" y="49499"/>
                </a:lnTo>
                <a:lnTo>
                  <a:pt x="362948" y="105934"/>
                </a:lnTo>
                <a:lnTo>
                  <a:pt x="304839" y="159448"/>
                </a:lnTo>
                <a:lnTo>
                  <a:pt x="242113" y="221232"/>
                </a:lnTo>
                <a:lnTo>
                  <a:pt x="189507" y="276879"/>
                </a:lnTo>
                <a:lnTo>
                  <a:pt x="135700" y="335939"/>
                </a:lnTo>
                <a:lnTo>
                  <a:pt x="83304" y="381954"/>
                </a:lnTo>
                <a:lnTo>
                  <a:pt x="30727" y="440026"/>
                </a:lnTo>
                <a:lnTo>
                  <a:pt x="0" y="4737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2632775" y="3358590"/>
            <a:ext cx="566202" cy="705411"/>
            <a:chOff x="2632775" y="3358590"/>
            <a:chExt cx="566202" cy="705411"/>
          </a:xfrm>
        </p:grpSpPr>
        <p:sp>
          <p:nvSpPr>
            <p:cNvPr id="136" name="Freeform 135"/>
            <p:cNvSpPr/>
            <p:nvPr/>
          </p:nvSpPr>
          <p:spPr>
            <a:xfrm>
              <a:off x="2632775" y="3358590"/>
              <a:ext cx="260827" cy="484287"/>
            </a:xfrm>
            <a:custGeom>
              <a:avLst/>
              <a:gdLst/>
              <a:ahLst/>
              <a:cxnLst/>
              <a:rect l="0" t="0" r="0" b="0"/>
              <a:pathLst>
                <a:path w="260827" h="484287">
                  <a:moveTo>
                    <a:pt x="83577" y="0"/>
                  </a:moveTo>
                  <a:lnTo>
                    <a:pt x="34079" y="55088"/>
                  </a:lnTo>
                  <a:lnTo>
                    <a:pt x="7689" y="79363"/>
                  </a:lnTo>
                  <a:lnTo>
                    <a:pt x="2570" y="79815"/>
                  </a:lnTo>
                  <a:lnTo>
                    <a:pt x="326" y="75437"/>
                  </a:lnTo>
                  <a:lnTo>
                    <a:pt x="0" y="67839"/>
                  </a:lnTo>
                  <a:lnTo>
                    <a:pt x="5878" y="53157"/>
                  </a:lnTo>
                  <a:lnTo>
                    <a:pt x="28715" y="24668"/>
                  </a:lnTo>
                  <a:lnTo>
                    <a:pt x="60042" y="9129"/>
                  </a:lnTo>
                  <a:lnTo>
                    <a:pt x="98961" y="2705"/>
                  </a:lnTo>
                  <a:lnTo>
                    <a:pt x="123169" y="7442"/>
                  </a:lnTo>
                  <a:lnTo>
                    <a:pt x="153410" y="23262"/>
                  </a:lnTo>
                  <a:lnTo>
                    <a:pt x="168426" y="37245"/>
                  </a:lnTo>
                  <a:lnTo>
                    <a:pt x="178999" y="55158"/>
                  </a:lnTo>
                  <a:lnTo>
                    <a:pt x="181359" y="77937"/>
                  </a:lnTo>
                  <a:lnTo>
                    <a:pt x="170326" y="136042"/>
                  </a:lnTo>
                  <a:lnTo>
                    <a:pt x="159323" y="167041"/>
                  </a:lnTo>
                  <a:lnTo>
                    <a:pt x="128546" y="206412"/>
                  </a:lnTo>
                  <a:lnTo>
                    <a:pt x="102360" y="222336"/>
                  </a:lnTo>
                  <a:lnTo>
                    <a:pt x="98439" y="223094"/>
                  </a:lnTo>
                  <a:lnTo>
                    <a:pt x="98164" y="221259"/>
                  </a:lnTo>
                  <a:lnTo>
                    <a:pt x="100321" y="217696"/>
                  </a:lnTo>
                  <a:lnTo>
                    <a:pt x="120124" y="201503"/>
                  </a:lnTo>
                  <a:lnTo>
                    <a:pt x="128998" y="198676"/>
                  </a:lnTo>
                  <a:lnTo>
                    <a:pt x="148218" y="198655"/>
                  </a:lnTo>
                  <a:lnTo>
                    <a:pt x="178769" y="210809"/>
                  </a:lnTo>
                  <a:lnTo>
                    <a:pt x="210048" y="229228"/>
                  </a:lnTo>
                  <a:lnTo>
                    <a:pt x="224794" y="245769"/>
                  </a:lnTo>
                  <a:lnTo>
                    <a:pt x="253775" y="303679"/>
                  </a:lnTo>
                  <a:lnTo>
                    <a:pt x="260826" y="358337"/>
                  </a:lnTo>
                  <a:lnTo>
                    <a:pt x="259450" y="386209"/>
                  </a:lnTo>
                  <a:lnTo>
                    <a:pt x="239503" y="439110"/>
                  </a:lnTo>
                  <a:lnTo>
                    <a:pt x="224238" y="460712"/>
                  </a:lnTo>
                  <a:lnTo>
                    <a:pt x="201855" y="478112"/>
                  </a:lnTo>
                  <a:lnTo>
                    <a:pt x="176309" y="484286"/>
                  </a:lnTo>
                  <a:lnTo>
                    <a:pt x="127371" y="478717"/>
                  </a:lnTo>
                  <a:lnTo>
                    <a:pt x="94603" y="458477"/>
                  </a:lnTo>
                  <a:lnTo>
                    <a:pt x="52981" y="401649"/>
                  </a:lnTo>
                  <a:lnTo>
                    <a:pt x="3093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00621" y="3400704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2196" y="37478"/>
                  </a:lnTo>
                  <a:lnTo>
                    <a:pt x="6023" y="100080"/>
                  </a:lnTo>
                  <a:lnTo>
                    <a:pt x="9194" y="159505"/>
                  </a:lnTo>
                  <a:lnTo>
                    <a:pt x="10133" y="221566"/>
                  </a:lnTo>
                  <a:lnTo>
                    <a:pt x="10412" y="284408"/>
                  </a:lnTo>
                  <a:lnTo>
                    <a:pt x="10494" y="341893"/>
                  </a:lnTo>
                  <a:lnTo>
                    <a:pt x="10518" y="390380"/>
                  </a:lnTo>
                  <a:lnTo>
                    <a:pt x="3291" y="45124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158549" y="3832373"/>
              <a:ext cx="40428" cy="231628"/>
            </a:xfrm>
            <a:custGeom>
              <a:avLst/>
              <a:gdLst/>
              <a:ahLst/>
              <a:cxnLst/>
              <a:rect l="0" t="0" r="0" b="0"/>
              <a:pathLst>
                <a:path w="40428" h="231628">
                  <a:moveTo>
                    <a:pt x="0" y="0"/>
                  </a:moveTo>
                  <a:lnTo>
                    <a:pt x="16811" y="19150"/>
                  </a:lnTo>
                  <a:lnTo>
                    <a:pt x="33577" y="52727"/>
                  </a:lnTo>
                  <a:lnTo>
                    <a:pt x="40427" y="105995"/>
                  </a:lnTo>
                  <a:lnTo>
                    <a:pt x="38495" y="144490"/>
                  </a:lnTo>
                  <a:lnTo>
                    <a:pt x="32317" y="167163"/>
                  </a:lnTo>
                  <a:lnTo>
                    <a:pt x="12406" y="20719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7169907" y="200041"/>
            <a:ext cx="536954" cy="305327"/>
          </a:xfrm>
          <a:custGeom>
            <a:avLst/>
            <a:gdLst/>
            <a:ahLst/>
            <a:cxnLst/>
            <a:rect l="0" t="0" r="0" b="0"/>
            <a:pathLst>
              <a:path w="536954" h="305327">
                <a:moveTo>
                  <a:pt x="536953" y="0"/>
                </a:moveTo>
                <a:lnTo>
                  <a:pt x="503331" y="10745"/>
                </a:lnTo>
                <a:lnTo>
                  <a:pt x="448510" y="44236"/>
                </a:lnTo>
                <a:lnTo>
                  <a:pt x="392880" y="73469"/>
                </a:lnTo>
                <a:lnTo>
                  <a:pt x="337350" y="105717"/>
                </a:lnTo>
                <a:lnTo>
                  <a:pt x="277091" y="140437"/>
                </a:lnTo>
                <a:lnTo>
                  <a:pt x="215950" y="175482"/>
                </a:lnTo>
                <a:lnTo>
                  <a:pt x="161113" y="204722"/>
                </a:lnTo>
                <a:lnTo>
                  <a:pt x="102101" y="239960"/>
                </a:lnTo>
                <a:lnTo>
                  <a:pt x="57938" y="265682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3567976" y="3360861"/>
            <a:ext cx="798120" cy="776839"/>
            <a:chOff x="3567976" y="3360861"/>
            <a:chExt cx="798120" cy="776839"/>
          </a:xfrm>
        </p:grpSpPr>
        <p:sp>
          <p:nvSpPr>
            <p:cNvPr id="141" name="Freeform 140"/>
            <p:cNvSpPr/>
            <p:nvPr/>
          </p:nvSpPr>
          <p:spPr>
            <a:xfrm>
              <a:off x="3567976" y="3360861"/>
              <a:ext cx="273052" cy="500638"/>
            </a:xfrm>
            <a:custGeom>
              <a:avLst/>
              <a:gdLst/>
              <a:ahLst/>
              <a:cxnLst/>
              <a:rect l="0" t="0" r="0" b="0"/>
              <a:pathLst>
                <a:path w="273052" h="500638">
                  <a:moveTo>
                    <a:pt x="95941" y="8258"/>
                  </a:moveTo>
                  <a:lnTo>
                    <a:pt x="46443" y="67851"/>
                  </a:lnTo>
                  <a:lnTo>
                    <a:pt x="4662" y="110027"/>
                  </a:lnTo>
                  <a:lnTo>
                    <a:pt x="1163" y="111199"/>
                  </a:lnTo>
                  <a:lnTo>
                    <a:pt x="0" y="108471"/>
                  </a:lnTo>
                  <a:lnTo>
                    <a:pt x="395" y="103142"/>
                  </a:lnTo>
                  <a:lnTo>
                    <a:pt x="12129" y="78876"/>
                  </a:lnTo>
                  <a:lnTo>
                    <a:pt x="50662" y="33170"/>
                  </a:lnTo>
                  <a:lnTo>
                    <a:pt x="77065" y="17459"/>
                  </a:lnTo>
                  <a:lnTo>
                    <a:pt x="118598" y="2840"/>
                  </a:lnTo>
                  <a:lnTo>
                    <a:pt x="143835" y="0"/>
                  </a:lnTo>
                  <a:lnTo>
                    <a:pt x="164411" y="4978"/>
                  </a:lnTo>
                  <a:lnTo>
                    <a:pt x="181354" y="16159"/>
                  </a:lnTo>
                  <a:lnTo>
                    <a:pt x="196683" y="32826"/>
                  </a:lnTo>
                  <a:lnTo>
                    <a:pt x="205056" y="55052"/>
                  </a:lnTo>
                  <a:lnTo>
                    <a:pt x="207289" y="67530"/>
                  </a:lnTo>
                  <a:lnTo>
                    <a:pt x="203531" y="90753"/>
                  </a:lnTo>
                  <a:lnTo>
                    <a:pt x="182812" y="144900"/>
                  </a:lnTo>
                  <a:lnTo>
                    <a:pt x="151517" y="192151"/>
                  </a:lnTo>
                  <a:lnTo>
                    <a:pt x="125276" y="209104"/>
                  </a:lnTo>
                  <a:lnTo>
                    <a:pt x="122516" y="210005"/>
                  </a:lnTo>
                  <a:lnTo>
                    <a:pt x="128809" y="204769"/>
                  </a:lnTo>
                  <a:lnTo>
                    <a:pt x="146424" y="204000"/>
                  </a:lnTo>
                  <a:lnTo>
                    <a:pt x="168681" y="208728"/>
                  </a:lnTo>
                  <a:lnTo>
                    <a:pt x="190271" y="218629"/>
                  </a:lnTo>
                  <a:lnTo>
                    <a:pt x="216567" y="242945"/>
                  </a:lnTo>
                  <a:lnTo>
                    <a:pt x="253578" y="296050"/>
                  </a:lnTo>
                  <a:lnTo>
                    <a:pt x="265438" y="322169"/>
                  </a:lnTo>
                  <a:lnTo>
                    <a:pt x="273051" y="377064"/>
                  </a:lnTo>
                  <a:lnTo>
                    <a:pt x="271251" y="415841"/>
                  </a:lnTo>
                  <a:lnTo>
                    <a:pt x="265103" y="438581"/>
                  </a:lnTo>
                  <a:lnTo>
                    <a:pt x="254572" y="460385"/>
                  </a:lnTo>
                  <a:lnTo>
                    <a:pt x="235854" y="475535"/>
                  </a:lnTo>
                  <a:lnTo>
                    <a:pt x="191298" y="494793"/>
                  </a:lnTo>
                  <a:lnTo>
                    <a:pt x="153701" y="500637"/>
                  </a:lnTo>
                  <a:lnTo>
                    <a:pt x="93495" y="491320"/>
                  </a:lnTo>
                  <a:lnTo>
                    <a:pt x="53827" y="482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69285" y="3421761"/>
              <a:ext cx="5590" cy="379027"/>
            </a:xfrm>
            <a:custGeom>
              <a:avLst/>
              <a:gdLst/>
              <a:ahLst/>
              <a:cxnLst/>
              <a:rect l="0" t="0" r="0" b="0"/>
              <a:pathLst>
                <a:path w="5590" h="379027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5589" y="160840"/>
                  </a:lnTo>
                  <a:lnTo>
                    <a:pt x="3475" y="216373"/>
                  </a:lnTo>
                  <a:lnTo>
                    <a:pt x="686" y="279134"/>
                  </a:lnTo>
                  <a:lnTo>
                    <a:pt x="135" y="33659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73369" y="3432290"/>
              <a:ext cx="206445" cy="256076"/>
            </a:xfrm>
            <a:custGeom>
              <a:avLst/>
              <a:gdLst/>
              <a:ahLst/>
              <a:cxnLst/>
              <a:rect l="0" t="0" r="0" b="0"/>
              <a:pathLst>
                <a:path w="206445" h="256076">
                  <a:moveTo>
                    <a:pt x="206444" y="168456"/>
                  </a:moveTo>
                  <a:lnTo>
                    <a:pt x="153739" y="187584"/>
                  </a:lnTo>
                  <a:lnTo>
                    <a:pt x="100075" y="225054"/>
                  </a:lnTo>
                  <a:lnTo>
                    <a:pt x="48374" y="254172"/>
                  </a:lnTo>
                  <a:lnTo>
                    <a:pt x="24276" y="256075"/>
                  </a:lnTo>
                  <a:lnTo>
                    <a:pt x="11300" y="254945"/>
                  </a:lnTo>
                  <a:lnTo>
                    <a:pt x="3818" y="248342"/>
                  </a:lnTo>
                  <a:lnTo>
                    <a:pt x="0" y="238091"/>
                  </a:lnTo>
                  <a:lnTo>
                    <a:pt x="216" y="198837"/>
                  </a:lnTo>
                  <a:lnTo>
                    <a:pt x="10770" y="143651"/>
                  </a:lnTo>
                  <a:lnTo>
                    <a:pt x="24119" y="87690"/>
                  </a:lnTo>
                  <a:lnTo>
                    <a:pt x="38022" y="34696"/>
                  </a:lnTo>
                  <a:lnTo>
                    <a:pt x="485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27212" y="3821844"/>
              <a:ext cx="38884" cy="315856"/>
            </a:xfrm>
            <a:custGeom>
              <a:avLst/>
              <a:gdLst/>
              <a:ahLst/>
              <a:cxnLst/>
              <a:rect l="0" t="0" r="0" b="0"/>
              <a:pathLst>
                <a:path w="38884" h="315856">
                  <a:moveTo>
                    <a:pt x="0" y="0"/>
                  </a:moveTo>
                  <a:lnTo>
                    <a:pt x="15641" y="26386"/>
                  </a:lnTo>
                  <a:lnTo>
                    <a:pt x="31209" y="78565"/>
                  </a:lnTo>
                  <a:lnTo>
                    <a:pt x="38883" y="127784"/>
                  </a:lnTo>
                  <a:lnTo>
                    <a:pt x="38037" y="173173"/>
                  </a:lnTo>
                  <a:lnTo>
                    <a:pt x="30377" y="218207"/>
                  </a:lnTo>
                  <a:lnTo>
                    <a:pt x="17579" y="26664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5569575" y="136870"/>
            <a:ext cx="400084" cy="305327"/>
          </a:xfrm>
          <a:custGeom>
            <a:avLst/>
            <a:gdLst/>
            <a:ahLst/>
            <a:cxnLst/>
            <a:rect l="0" t="0" r="0" b="0"/>
            <a:pathLst>
              <a:path w="400084" h="305327">
                <a:moveTo>
                  <a:pt x="400083" y="0"/>
                </a:moveTo>
                <a:lnTo>
                  <a:pt x="341466" y="43963"/>
                </a:lnTo>
                <a:lnTo>
                  <a:pt x="281226" y="90659"/>
                </a:lnTo>
                <a:lnTo>
                  <a:pt x="222084" y="132359"/>
                </a:lnTo>
                <a:lnTo>
                  <a:pt x="165466" y="176657"/>
                </a:lnTo>
                <a:lnTo>
                  <a:pt x="105108" y="222178"/>
                </a:lnTo>
                <a:lnTo>
                  <a:pt x="48794" y="266545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4705077" y="3340508"/>
            <a:ext cx="735236" cy="618208"/>
            <a:chOff x="4705077" y="3340508"/>
            <a:chExt cx="735236" cy="618208"/>
          </a:xfrm>
        </p:grpSpPr>
        <p:sp>
          <p:nvSpPr>
            <p:cNvPr id="147" name="Freeform 146"/>
            <p:cNvSpPr/>
            <p:nvPr/>
          </p:nvSpPr>
          <p:spPr>
            <a:xfrm>
              <a:off x="4705077" y="3340508"/>
              <a:ext cx="249706" cy="399644"/>
            </a:xfrm>
            <a:custGeom>
              <a:avLst/>
              <a:gdLst/>
              <a:ahLst/>
              <a:cxnLst/>
              <a:rect l="0" t="0" r="0" b="0"/>
              <a:pathLst>
                <a:path w="249706" h="399644">
                  <a:moveTo>
                    <a:pt x="85389" y="7554"/>
                  </a:moveTo>
                  <a:lnTo>
                    <a:pt x="25796" y="57052"/>
                  </a:lnTo>
                  <a:lnTo>
                    <a:pt x="4691" y="77852"/>
                  </a:lnTo>
                  <a:lnTo>
                    <a:pt x="1174" y="77816"/>
                  </a:lnTo>
                  <a:lnTo>
                    <a:pt x="0" y="73113"/>
                  </a:lnTo>
                  <a:lnTo>
                    <a:pt x="387" y="65298"/>
                  </a:lnTo>
                  <a:lnTo>
                    <a:pt x="7056" y="50375"/>
                  </a:lnTo>
                  <a:lnTo>
                    <a:pt x="18989" y="35944"/>
                  </a:lnTo>
                  <a:lnTo>
                    <a:pt x="45438" y="15836"/>
                  </a:lnTo>
                  <a:lnTo>
                    <a:pt x="76671" y="3119"/>
                  </a:lnTo>
                  <a:lnTo>
                    <a:pt x="113871" y="0"/>
                  </a:lnTo>
                  <a:lnTo>
                    <a:pt x="136652" y="3417"/>
                  </a:lnTo>
                  <a:lnTo>
                    <a:pt x="155356" y="11954"/>
                  </a:lnTo>
                  <a:lnTo>
                    <a:pt x="163619" y="17506"/>
                  </a:lnTo>
                  <a:lnTo>
                    <a:pt x="175920" y="36154"/>
                  </a:lnTo>
                  <a:lnTo>
                    <a:pt x="182947" y="58869"/>
                  </a:lnTo>
                  <a:lnTo>
                    <a:pt x="180326" y="91389"/>
                  </a:lnTo>
                  <a:lnTo>
                    <a:pt x="160080" y="149962"/>
                  </a:lnTo>
                  <a:lnTo>
                    <a:pt x="140795" y="185059"/>
                  </a:lnTo>
                  <a:lnTo>
                    <a:pt x="124052" y="200699"/>
                  </a:lnTo>
                  <a:lnTo>
                    <a:pt x="114674" y="206507"/>
                  </a:lnTo>
                  <a:lnTo>
                    <a:pt x="109591" y="206870"/>
                  </a:lnTo>
                  <a:lnTo>
                    <a:pt x="107373" y="203602"/>
                  </a:lnTo>
                  <a:lnTo>
                    <a:pt x="107064" y="197914"/>
                  </a:lnTo>
                  <a:lnTo>
                    <a:pt x="110367" y="192952"/>
                  </a:lnTo>
                  <a:lnTo>
                    <a:pt x="123397" y="184320"/>
                  </a:lnTo>
                  <a:lnTo>
                    <a:pt x="140886" y="182823"/>
                  </a:lnTo>
                  <a:lnTo>
                    <a:pt x="161527" y="187227"/>
                  </a:lnTo>
                  <a:lnTo>
                    <a:pt x="197116" y="204029"/>
                  </a:lnTo>
                  <a:lnTo>
                    <a:pt x="223518" y="231885"/>
                  </a:lnTo>
                  <a:lnTo>
                    <a:pt x="243819" y="269254"/>
                  </a:lnTo>
                  <a:lnTo>
                    <a:pt x="249705" y="309962"/>
                  </a:lnTo>
                  <a:lnTo>
                    <a:pt x="246935" y="337710"/>
                  </a:lnTo>
                  <a:lnTo>
                    <a:pt x="238686" y="359401"/>
                  </a:lnTo>
                  <a:lnTo>
                    <a:pt x="233210" y="368460"/>
                  </a:lnTo>
                  <a:lnTo>
                    <a:pt x="217768" y="381646"/>
                  </a:lnTo>
                  <a:lnTo>
                    <a:pt x="173669" y="399643"/>
                  </a:lnTo>
                  <a:lnTo>
                    <a:pt x="111492" y="398822"/>
                  </a:lnTo>
                  <a:lnTo>
                    <a:pt x="55363" y="394327"/>
                  </a:lnTo>
                  <a:lnTo>
                    <a:pt x="32746" y="386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011742" y="3369119"/>
              <a:ext cx="216696" cy="406386"/>
            </a:xfrm>
            <a:custGeom>
              <a:avLst/>
              <a:gdLst/>
              <a:ahLst/>
              <a:cxnLst/>
              <a:rect l="0" t="0" r="0" b="0"/>
              <a:pathLst>
                <a:path w="216696" h="406386">
                  <a:moveTo>
                    <a:pt x="189335" y="0"/>
                  </a:moveTo>
                  <a:lnTo>
                    <a:pt x="151857" y="8333"/>
                  </a:lnTo>
                  <a:lnTo>
                    <a:pt x="100434" y="15684"/>
                  </a:lnTo>
                  <a:lnTo>
                    <a:pt x="46386" y="22335"/>
                  </a:lnTo>
                  <a:lnTo>
                    <a:pt x="22857" y="31764"/>
                  </a:lnTo>
                  <a:lnTo>
                    <a:pt x="15179" y="39893"/>
                  </a:lnTo>
                  <a:lnTo>
                    <a:pt x="6647" y="61404"/>
                  </a:lnTo>
                  <a:lnTo>
                    <a:pt x="1171" y="114511"/>
                  </a:lnTo>
                  <a:lnTo>
                    <a:pt x="89" y="176994"/>
                  </a:lnTo>
                  <a:lnTo>
                    <a:pt x="0" y="191695"/>
                  </a:lnTo>
                  <a:lnTo>
                    <a:pt x="2281" y="199156"/>
                  </a:lnTo>
                  <a:lnTo>
                    <a:pt x="6140" y="201791"/>
                  </a:lnTo>
                  <a:lnTo>
                    <a:pt x="11053" y="201208"/>
                  </a:lnTo>
                  <a:lnTo>
                    <a:pt x="22752" y="191201"/>
                  </a:lnTo>
                  <a:lnTo>
                    <a:pt x="29147" y="183619"/>
                  </a:lnTo>
                  <a:lnTo>
                    <a:pt x="48730" y="175195"/>
                  </a:lnTo>
                  <a:lnTo>
                    <a:pt x="73032" y="172621"/>
                  </a:lnTo>
                  <a:lnTo>
                    <a:pt x="135011" y="183504"/>
                  </a:lnTo>
                  <a:lnTo>
                    <a:pt x="162191" y="198911"/>
                  </a:lnTo>
                  <a:lnTo>
                    <a:pt x="185062" y="218294"/>
                  </a:lnTo>
                  <a:lnTo>
                    <a:pt x="206657" y="250033"/>
                  </a:lnTo>
                  <a:lnTo>
                    <a:pt x="216695" y="289073"/>
                  </a:lnTo>
                  <a:lnTo>
                    <a:pt x="214079" y="324687"/>
                  </a:lnTo>
                  <a:lnTo>
                    <a:pt x="205792" y="343567"/>
                  </a:lnTo>
                  <a:lnTo>
                    <a:pt x="181408" y="374751"/>
                  </a:lnTo>
                  <a:lnTo>
                    <a:pt x="155401" y="396346"/>
                  </a:lnTo>
                  <a:lnTo>
                    <a:pt x="132529" y="404271"/>
                  </a:lnTo>
                  <a:lnTo>
                    <a:pt x="119879" y="406385"/>
                  </a:lnTo>
                  <a:lnTo>
                    <a:pt x="99584" y="402494"/>
                  </a:lnTo>
                  <a:lnTo>
                    <a:pt x="7352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380062" y="3737616"/>
              <a:ext cx="60251" cy="221100"/>
            </a:xfrm>
            <a:custGeom>
              <a:avLst/>
              <a:gdLst/>
              <a:ahLst/>
              <a:cxnLst/>
              <a:rect l="0" t="0" r="0" b="0"/>
              <a:pathLst>
                <a:path w="60251" h="221100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57263" y="106852"/>
                  </a:lnTo>
                  <a:lnTo>
                    <a:pt x="60250" y="144224"/>
                  </a:lnTo>
                  <a:lnTo>
                    <a:pt x="56803" y="167045"/>
                  </a:lnTo>
                  <a:lnTo>
                    <a:pt x="48253" y="185767"/>
                  </a:lnTo>
                  <a:lnTo>
                    <a:pt x="36524" y="206340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694699" y="3348062"/>
            <a:ext cx="640305" cy="673825"/>
            <a:chOff x="5694699" y="3348062"/>
            <a:chExt cx="640305" cy="673825"/>
          </a:xfrm>
        </p:grpSpPr>
        <p:sp>
          <p:nvSpPr>
            <p:cNvPr id="151" name="Freeform 150"/>
            <p:cNvSpPr/>
            <p:nvPr/>
          </p:nvSpPr>
          <p:spPr>
            <a:xfrm>
              <a:off x="5694699" y="3348062"/>
              <a:ext cx="242079" cy="399804"/>
            </a:xfrm>
            <a:custGeom>
              <a:avLst/>
              <a:gdLst/>
              <a:ahLst/>
              <a:cxnLst/>
              <a:rect l="0" t="0" r="0" b="0"/>
              <a:pathLst>
                <a:path w="242079" h="399804">
                  <a:moveTo>
                    <a:pt x="74917" y="0"/>
                  </a:moveTo>
                  <a:lnTo>
                    <a:pt x="32255" y="54114"/>
                  </a:lnTo>
                  <a:lnTo>
                    <a:pt x="4619" y="89458"/>
                  </a:lnTo>
                  <a:lnTo>
                    <a:pt x="1146" y="90054"/>
                  </a:lnTo>
                  <a:lnTo>
                    <a:pt x="0" y="85772"/>
                  </a:lnTo>
                  <a:lnTo>
                    <a:pt x="406" y="78238"/>
                  </a:lnTo>
                  <a:lnTo>
                    <a:pt x="12156" y="50868"/>
                  </a:lnTo>
                  <a:lnTo>
                    <a:pt x="36045" y="26120"/>
                  </a:lnTo>
                  <a:lnTo>
                    <a:pt x="58421" y="17458"/>
                  </a:lnTo>
                  <a:lnTo>
                    <a:pt x="83963" y="14778"/>
                  </a:lnTo>
                  <a:lnTo>
                    <a:pt x="110913" y="17486"/>
                  </a:lnTo>
                  <a:lnTo>
                    <a:pt x="132249" y="25709"/>
                  </a:lnTo>
                  <a:lnTo>
                    <a:pt x="141215" y="31177"/>
                  </a:lnTo>
                  <a:lnTo>
                    <a:pt x="147192" y="39502"/>
                  </a:lnTo>
                  <a:lnTo>
                    <a:pt x="153833" y="61230"/>
                  </a:lnTo>
                  <a:lnTo>
                    <a:pt x="151982" y="94181"/>
                  </a:lnTo>
                  <a:lnTo>
                    <a:pt x="139706" y="135587"/>
                  </a:lnTo>
                  <a:lnTo>
                    <a:pt x="95658" y="189232"/>
                  </a:lnTo>
                  <a:lnTo>
                    <a:pt x="88744" y="196345"/>
                  </a:lnTo>
                  <a:lnTo>
                    <a:pt x="86475" y="197577"/>
                  </a:lnTo>
                  <a:lnTo>
                    <a:pt x="90192" y="189587"/>
                  </a:lnTo>
                  <a:lnTo>
                    <a:pt x="102763" y="180577"/>
                  </a:lnTo>
                  <a:lnTo>
                    <a:pt x="121218" y="173843"/>
                  </a:lnTo>
                  <a:lnTo>
                    <a:pt x="145019" y="170850"/>
                  </a:lnTo>
                  <a:lnTo>
                    <a:pt x="168074" y="175759"/>
                  </a:lnTo>
                  <a:lnTo>
                    <a:pt x="179136" y="180343"/>
                  </a:lnTo>
                  <a:lnTo>
                    <a:pt x="197666" y="197916"/>
                  </a:lnTo>
                  <a:lnTo>
                    <a:pt x="228625" y="247325"/>
                  </a:lnTo>
                  <a:lnTo>
                    <a:pt x="239003" y="288271"/>
                  </a:lnTo>
                  <a:lnTo>
                    <a:pt x="242078" y="335627"/>
                  </a:lnTo>
                  <a:lnTo>
                    <a:pt x="236559" y="360128"/>
                  </a:lnTo>
                  <a:lnTo>
                    <a:pt x="231812" y="369937"/>
                  </a:lnTo>
                  <a:lnTo>
                    <a:pt x="217178" y="383955"/>
                  </a:lnTo>
                  <a:lnTo>
                    <a:pt x="197806" y="392915"/>
                  </a:lnTo>
                  <a:lnTo>
                    <a:pt x="144121" y="398667"/>
                  </a:lnTo>
                  <a:lnTo>
                    <a:pt x="83128" y="399803"/>
                  </a:lnTo>
                  <a:lnTo>
                    <a:pt x="2227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34310" y="3421761"/>
              <a:ext cx="159803" cy="372594"/>
            </a:xfrm>
            <a:custGeom>
              <a:avLst/>
              <a:gdLst/>
              <a:ahLst/>
              <a:cxnLst/>
              <a:rect l="0" t="0" r="0" b="0"/>
              <a:pathLst>
                <a:path w="159803" h="372594">
                  <a:moveTo>
                    <a:pt x="93275" y="0"/>
                  </a:moveTo>
                  <a:lnTo>
                    <a:pt x="63967" y="29309"/>
                  </a:lnTo>
                  <a:lnTo>
                    <a:pt x="38275" y="89359"/>
                  </a:lnTo>
                  <a:lnTo>
                    <a:pt x="17680" y="149843"/>
                  </a:lnTo>
                  <a:lnTo>
                    <a:pt x="6016" y="198296"/>
                  </a:lnTo>
                  <a:lnTo>
                    <a:pt x="0" y="258665"/>
                  </a:lnTo>
                  <a:lnTo>
                    <a:pt x="1931" y="312530"/>
                  </a:lnTo>
                  <a:lnTo>
                    <a:pt x="13178" y="346456"/>
                  </a:lnTo>
                  <a:lnTo>
                    <a:pt x="18820" y="357312"/>
                  </a:lnTo>
                  <a:lnTo>
                    <a:pt x="27261" y="364550"/>
                  </a:lnTo>
                  <a:lnTo>
                    <a:pt x="49117" y="372593"/>
                  </a:lnTo>
                  <a:lnTo>
                    <a:pt x="59157" y="372398"/>
                  </a:lnTo>
                  <a:lnTo>
                    <a:pt x="76552" y="365942"/>
                  </a:lnTo>
                  <a:lnTo>
                    <a:pt x="135284" y="315619"/>
                  </a:lnTo>
                  <a:lnTo>
                    <a:pt x="148211" y="300542"/>
                  </a:lnTo>
                  <a:lnTo>
                    <a:pt x="157855" y="282143"/>
                  </a:lnTo>
                  <a:lnTo>
                    <a:pt x="159802" y="259148"/>
                  </a:lnTo>
                  <a:lnTo>
                    <a:pt x="155598" y="235670"/>
                  </a:lnTo>
                  <a:lnTo>
                    <a:pt x="145930" y="217437"/>
                  </a:lnTo>
                  <a:lnTo>
                    <a:pt x="138907" y="212808"/>
                  </a:lnTo>
                  <a:lnTo>
                    <a:pt x="121745" y="210785"/>
                  </a:lnTo>
                  <a:lnTo>
                    <a:pt x="92352" y="216223"/>
                  </a:lnTo>
                  <a:lnTo>
                    <a:pt x="67005" y="230832"/>
                  </a:lnTo>
                  <a:lnTo>
                    <a:pt x="25129" y="271903"/>
                  </a:lnTo>
                  <a:lnTo>
                    <a:pt x="904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74984" y="3748145"/>
              <a:ext cx="60020" cy="273742"/>
            </a:xfrm>
            <a:custGeom>
              <a:avLst/>
              <a:gdLst/>
              <a:ahLst/>
              <a:cxnLst/>
              <a:rect l="0" t="0" r="0" b="0"/>
              <a:pathLst>
                <a:path w="60020" h="273742">
                  <a:moveTo>
                    <a:pt x="10529" y="0"/>
                  </a:moveTo>
                  <a:lnTo>
                    <a:pt x="26170" y="17980"/>
                  </a:lnTo>
                  <a:lnTo>
                    <a:pt x="48966" y="74353"/>
                  </a:lnTo>
                  <a:lnTo>
                    <a:pt x="60019" y="119062"/>
                  </a:lnTo>
                  <a:lnTo>
                    <a:pt x="59118" y="155770"/>
                  </a:lnTo>
                  <a:lnTo>
                    <a:pt x="48333" y="205204"/>
                  </a:lnTo>
                  <a:lnTo>
                    <a:pt x="35519" y="22612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Freeform 154"/>
          <p:cNvSpPr/>
          <p:nvPr/>
        </p:nvSpPr>
        <p:spPr>
          <a:xfrm>
            <a:off x="6790880" y="1073906"/>
            <a:ext cx="368499" cy="368499"/>
          </a:xfrm>
          <a:custGeom>
            <a:avLst/>
            <a:gdLst/>
            <a:ahLst/>
            <a:cxnLst/>
            <a:rect l="0" t="0" r="0" b="0"/>
            <a:pathLst>
              <a:path w="368499" h="368499">
                <a:moveTo>
                  <a:pt x="368498" y="0"/>
                </a:moveTo>
                <a:lnTo>
                  <a:pt x="308557" y="44322"/>
                </a:lnTo>
                <a:lnTo>
                  <a:pt x="253059" y="98243"/>
                </a:lnTo>
                <a:lnTo>
                  <a:pt x="198997" y="150998"/>
                </a:lnTo>
                <a:lnTo>
                  <a:pt x="137949" y="210886"/>
                </a:lnTo>
                <a:lnTo>
                  <a:pt x="82074" y="273769"/>
                </a:lnTo>
                <a:lnTo>
                  <a:pt x="20994" y="335745"/>
                </a:lnTo>
                <a:lnTo>
                  <a:pt x="0" y="3684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9" name="Group 158"/>
          <p:cNvGrpSpPr/>
          <p:nvPr/>
        </p:nvGrpSpPr>
        <p:grpSpPr>
          <a:xfrm>
            <a:off x="6634102" y="3337533"/>
            <a:ext cx="607275" cy="673825"/>
            <a:chOff x="6634102" y="3337533"/>
            <a:chExt cx="607275" cy="673825"/>
          </a:xfrm>
        </p:grpSpPr>
        <p:sp>
          <p:nvSpPr>
            <p:cNvPr id="156" name="Freeform 155"/>
            <p:cNvSpPr/>
            <p:nvPr/>
          </p:nvSpPr>
          <p:spPr>
            <a:xfrm>
              <a:off x="6634102" y="3337533"/>
              <a:ext cx="213662" cy="442785"/>
            </a:xfrm>
            <a:custGeom>
              <a:avLst/>
              <a:gdLst/>
              <a:ahLst/>
              <a:cxnLst/>
              <a:rect l="0" t="0" r="0" b="0"/>
              <a:pathLst>
                <a:path w="213662" h="442785">
                  <a:moveTo>
                    <a:pt x="93608" y="0"/>
                  </a:moveTo>
                  <a:lnTo>
                    <a:pt x="30274" y="63333"/>
                  </a:lnTo>
                  <a:lnTo>
                    <a:pt x="0" y="93609"/>
                  </a:lnTo>
                  <a:lnTo>
                    <a:pt x="38185" y="55423"/>
                  </a:lnTo>
                  <a:lnTo>
                    <a:pt x="58056" y="48029"/>
                  </a:lnTo>
                  <a:lnTo>
                    <a:pt x="69907" y="46058"/>
                  </a:lnTo>
                  <a:lnTo>
                    <a:pt x="89313" y="50106"/>
                  </a:lnTo>
                  <a:lnTo>
                    <a:pt x="120835" y="71769"/>
                  </a:lnTo>
                  <a:lnTo>
                    <a:pt x="148421" y="99748"/>
                  </a:lnTo>
                  <a:lnTo>
                    <a:pt x="158134" y="118032"/>
                  </a:lnTo>
                  <a:lnTo>
                    <a:pt x="156991" y="140976"/>
                  </a:lnTo>
                  <a:lnTo>
                    <a:pt x="137193" y="188244"/>
                  </a:lnTo>
                  <a:lnTo>
                    <a:pt x="117570" y="215134"/>
                  </a:lnTo>
                  <a:lnTo>
                    <a:pt x="91349" y="232330"/>
                  </a:lnTo>
                  <a:lnTo>
                    <a:pt x="87423" y="233265"/>
                  </a:lnTo>
                  <a:lnTo>
                    <a:pt x="87145" y="231549"/>
                  </a:lnTo>
                  <a:lnTo>
                    <a:pt x="89300" y="228066"/>
                  </a:lnTo>
                  <a:lnTo>
                    <a:pt x="94245" y="226914"/>
                  </a:lnTo>
                  <a:lnTo>
                    <a:pt x="127399" y="233469"/>
                  </a:lnTo>
                  <a:lnTo>
                    <a:pt x="137192" y="236365"/>
                  </a:lnTo>
                  <a:lnTo>
                    <a:pt x="154313" y="248941"/>
                  </a:lnTo>
                  <a:lnTo>
                    <a:pt x="184368" y="285610"/>
                  </a:lnTo>
                  <a:lnTo>
                    <a:pt x="208433" y="345422"/>
                  </a:lnTo>
                  <a:lnTo>
                    <a:pt x="213661" y="367600"/>
                  </a:lnTo>
                  <a:lnTo>
                    <a:pt x="212085" y="389156"/>
                  </a:lnTo>
                  <a:lnTo>
                    <a:pt x="204366" y="407315"/>
                  </a:lnTo>
                  <a:lnTo>
                    <a:pt x="191966" y="423185"/>
                  </a:lnTo>
                  <a:lnTo>
                    <a:pt x="174757" y="438036"/>
                  </a:lnTo>
                  <a:lnTo>
                    <a:pt x="165255" y="441763"/>
                  </a:lnTo>
                  <a:lnTo>
                    <a:pt x="145338" y="442784"/>
                  </a:lnTo>
                  <a:lnTo>
                    <a:pt x="114395" y="436782"/>
                  </a:lnTo>
                  <a:lnTo>
                    <a:pt x="51469" y="402809"/>
                  </a:lnTo>
                  <a:lnTo>
                    <a:pt x="1990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02706" y="3388681"/>
              <a:ext cx="176571" cy="422636"/>
            </a:xfrm>
            <a:custGeom>
              <a:avLst/>
              <a:gdLst/>
              <a:ahLst/>
              <a:cxnLst/>
              <a:rect l="0" t="0" r="0" b="0"/>
              <a:pathLst>
                <a:path w="176571" h="422636">
                  <a:moveTo>
                    <a:pt x="161916" y="159422"/>
                  </a:moveTo>
                  <a:lnTo>
                    <a:pt x="176570" y="115460"/>
                  </a:lnTo>
                  <a:lnTo>
                    <a:pt x="175486" y="79586"/>
                  </a:lnTo>
                  <a:lnTo>
                    <a:pt x="167757" y="44910"/>
                  </a:lnTo>
                  <a:lnTo>
                    <a:pt x="162300" y="36287"/>
                  </a:lnTo>
                  <a:lnTo>
                    <a:pt x="136683" y="17393"/>
                  </a:lnTo>
                  <a:lnTo>
                    <a:pt x="112877" y="4271"/>
                  </a:lnTo>
                  <a:lnTo>
                    <a:pt x="89818" y="0"/>
                  </a:lnTo>
                  <a:lnTo>
                    <a:pt x="69041" y="3170"/>
                  </a:lnTo>
                  <a:lnTo>
                    <a:pt x="44190" y="18109"/>
                  </a:lnTo>
                  <a:lnTo>
                    <a:pt x="29264" y="30716"/>
                  </a:lnTo>
                  <a:lnTo>
                    <a:pt x="13297" y="56556"/>
                  </a:lnTo>
                  <a:lnTo>
                    <a:pt x="1157" y="92029"/>
                  </a:lnTo>
                  <a:lnTo>
                    <a:pt x="0" y="115432"/>
                  </a:lnTo>
                  <a:lnTo>
                    <a:pt x="8789" y="159052"/>
                  </a:lnTo>
                  <a:lnTo>
                    <a:pt x="14208" y="167364"/>
                  </a:lnTo>
                  <a:lnTo>
                    <a:pt x="29587" y="179719"/>
                  </a:lnTo>
                  <a:lnTo>
                    <a:pt x="48121" y="182871"/>
                  </a:lnTo>
                  <a:lnTo>
                    <a:pt x="57976" y="182074"/>
                  </a:lnTo>
                  <a:lnTo>
                    <a:pt x="75166" y="174949"/>
                  </a:lnTo>
                  <a:lnTo>
                    <a:pt x="90605" y="162813"/>
                  </a:lnTo>
                  <a:lnTo>
                    <a:pt x="126673" y="116368"/>
                  </a:lnTo>
                  <a:lnTo>
                    <a:pt x="131401" y="115512"/>
                  </a:lnTo>
                  <a:lnTo>
                    <a:pt x="134554" y="120790"/>
                  </a:lnTo>
                  <a:lnTo>
                    <a:pt x="139613" y="171288"/>
                  </a:lnTo>
                  <a:lnTo>
                    <a:pt x="133377" y="224288"/>
                  </a:lnTo>
                  <a:lnTo>
                    <a:pt x="131232" y="277687"/>
                  </a:lnTo>
                  <a:lnTo>
                    <a:pt x="130598" y="329905"/>
                  </a:lnTo>
                  <a:lnTo>
                    <a:pt x="130383" y="386943"/>
                  </a:lnTo>
                  <a:lnTo>
                    <a:pt x="130330" y="422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80435" y="3758673"/>
              <a:ext cx="60942" cy="252685"/>
            </a:xfrm>
            <a:custGeom>
              <a:avLst/>
              <a:gdLst/>
              <a:ahLst/>
              <a:cxnLst/>
              <a:rect l="0" t="0" r="0" b="0"/>
              <a:pathLst>
                <a:path w="60942" h="252685">
                  <a:moveTo>
                    <a:pt x="0" y="0"/>
                  </a:moveTo>
                  <a:lnTo>
                    <a:pt x="29308" y="34898"/>
                  </a:lnTo>
                  <a:lnTo>
                    <a:pt x="55644" y="95047"/>
                  </a:lnTo>
                  <a:lnTo>
                    <a:pt x="60941" y="137607"/>
                  </a:lnTo>
                  <a:lnTo>
                    <a:pt x="56921" y="176083"/>
                  </a:lnTo>
                  <a:lnTo>
                    <a:pt x="42732" y="209710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4379855" y="1116020"/>
            <a:ext cx="558011" cy="400084"/>
          </a:xfrm>
          <a:custGeom>
            <a:avLst/>
            <a:gdLst/>
            <a:ahLst/>
            <a:cxnLst/>
            <a:rect l="0" t="0" r="0" b="0"/>
            <a:pathLst>
              <a:path w="558011" h="400084">
                <a:moveTo>
                  <a:pt x="558010" y="0"/>
                </a:moveTo>
                <a:lnTo>
                  <a:pt x="532794" y="19151"/>
                </a:lnTo>
                <a:lnTo>
                  <a:pt x="480652" y="75501"/>
                </a:lnTo>
                <a:lnTo>
                  <a:pt x="420819" y="125239"/>
                </a:lnTo>
                <a:lnTo>
                  <a:pt x="362865" y="161018"/>
                </a:lnTo>
                <a:lnTo>
                  <a:pt x="308416" y="193416"/>
                </a:lnTo>
                <a:lnTo>
                  <a:pt x="252601" y="232398"/>
                </a:lnTo>
                <a:lnTo>
                  <a:pt x="190926" y="273893"/>
                </a:lnTo>
                <a:lnTo>
                  <a:pt x="139759" y="305372"/>
                </a:lnTo>
                <a:lnTo>
                  <a:pt x="78472" y="347450"/>
                </a:lnTo>
                <a:lnTo>
                  <a:pt x="27545" y="383317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1821430" y="1326590"/>
            <a:ext cx="442197" cy="368499"/>
          </a:xfrm>
          <a:custGeom>
            <a:avLst/>
            <a:gdLst/>
            <a:ahLst/>
            <a:cxnLst/>
            <a:rect l="0" t="0" r="0" b="0"/>
            <a:pathLst>
              <a:path w="442197" h="368499">
                <a:moveTo>
                  <a:pt x="442196" y="0"/>
                </a:moveTo>
                <a:lnTo>
                  <a:pt x="387152" y="37087"/>
                </a:lnTo>
                <a:lnTo>
                  <a:pt x="335744" y="77906"/>
                </a:lnTo>
                <a:lnTo>
                  <a:pt x="280529" y="125093"/>
                </a:lnTo>
                <a:lnTo>
                  <a:pt x="217326" y="176615"/>
                </a:lnTo>
                <a:lnTo>
                  <a:pt x="155449" y="231852"/>
                </a:lnTo>
                <a:lnTo>
                  <a:pt x="92837" y="282235"/>
                </a:lnTo>
                <a:lnTo>
                  <a:pt x="37748" y="332048"/>
                </a:lnTo>
                <a:lnTo>
                  <a:pt x="0" y="3684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7404117" y="3337533"/>
            <a:ext cx="838459" cy="726468"/>
            <a:chOff x="7404117" y="3337533"/>
            <a:chExt cx="838459" cy="726468"/>
          </a:xfrm>
        </p:grpSpPr>
        <p:sp>
          <p:nvSpPr>
            <p:cNvPr id="162" name="Freeform 161"/>
            <p:cNvSpPr/>
            <p:nvPr/>
          </p:nvSpPr>
          <p:spPr>
            <a:xfrm>
              <a:off x="7696331" y="334806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9879" y="16767"/>
                  </a:lnTo>
                  <a:lnTo>
                    <a:pt x="2927" y="55141"/>
                  </a:lnTo>
                  <a:lnTo>
                    <a:pt x="868" y="109145"/>
                  </a:lnTo>
                  <a:lnTo>
                    <a:pt x="386" y="152234"/>
                  </a:lnTo>
                  <a:lnTo>
                    <a:pt x="172" y="198681"/>
                  </a:lnTo>
                  <a:lnTo>
                    <a:pt x="76" y="246620"/>
                  </a:lnTo>
                  <a:lnTo>
                    <a:pt x="34" y="295222"/>
                  </a:lnTo>
                  <a:lnTo>
                    <a:pt x="15" y="342949"/>
                  </a:lnTo>
                  <a:lnTo>
                    <a:pt x="7" y="387558"/>
                  </a:lnTo>
                  <a:lnTo>
                    <a:pt x="2" y="44095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404117" y="3348062"/>
              <a:ext cx="250102" cy="319889"/>
            </a:xfrm>
            <a:custGeom>
              <a:avLst/>
              <a:gdLst/>
              <a:ahLst/>
              <a:cxnLst/>
              <a:rect l="0" t="0" r="0" b="0"/>
              <a:pathLst>
                <a:path w="250102" h="319889">
                  <a:moveTo>
                    <a:pt x="250101" y="210570"/>
                  </a:moveTo>
                  <a:lnTo>
                    <a:pt x="188990" y="245317"/>
                  </a:lnTo>
                  <a:lnTo>
                    <a:pt x="148342" y="265570"/>
                  </a:lnTo>
                  <a:lnTo>
                    <a:pt x="91558" y="302414"/>
                  </a:lnTo>
                  <a:lnTo>
                    <a:pt x="44349" y="318789"/>
                  </a:lnTo>
                  <a:lnTo>
                    <a:pt x="20615" y="319888"/>
                  </a:lnTo>
                  <a:lnTo>
                    <a:pt x="9373" y="318544"/>
                  </a:lnTo>
                  <a:lnTo>
                    <a:pt x="3047" y="312968"/>
                  </a:lnTo>
                  <a:lnTo>
                    <a:pt x="0" y="304572"/>
                  </a:lnTo>
                  <a:lnTo>
                    <a:pt x="1302" y="270397"/>
                  </a:lnTo>
                  <a:lnTo>
                    <a:pt x="6632" y="216928"/>
                  </a:lnTo>
                  <a:lnTo>
                    <a:pt x="23327" y="160137"/>
                  </a:lnTo>
                  <a:lnTo>
                    <a:pt x="39103" y="96926"/>
                  </a:lnTo>
                  <a:lnTo>
                    <a:pt x="53484" y="39033"/>
                  </a:lnTo>
                  <a:lnTo>
                    <a:pt x="605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991130" y="3369119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4462" y="34791"/>
                  </a:lnTo>
                  <a:lnTo>
                    <a:pt x="8210" y="81408"/>
                  </a:lnTo>
                  <a:lnTo>
                    <a:pt x="9841" y="140324"/>
                  </a:lnTo>
                  <a:lnTo>
                    <a:pt x="10222" y="185589"/>
                  </a:lnTo>
                  <a:lnTo>
                    <a:pt x="10392" y="233002"/>
                  </a:lnTo>
                  <a:lnTo>
                    <a:pt x="10467" y="280202"/>
                  </a:lnTo>
                  <a:lnTo>
                    <a:pt x="9340" y="342726"/>
                  </a:lnTo>
                  <a:lnTo>
                    <a:pt x="2191" y="400191"/>
                  </a:lnTo>
                  <a:lnTo>
                    <a:pt x="649" y="43910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791067" y="3337533"/>
              <a:ext cx="179007" cy="298259"/>
            </a:xfrm>
            <a:custGeom>
              <a:avLst/>
              <a:gdLst/>
              <a:ahLst/>
              <a:cxnLst/>
              <a:rect l="0" t="0" r="0" b="0"/>
              <a:pathLst>
                <a:path w="179007" h="298259">
                  <a:moveTo>
                    <a:pt x="179006" y="252684"/>
                  </a:moveTo>
                  <a:lnTo>
                    <a:pt x="156648" y="252684"/>
                  </a:lnTo>
                  <a:lnTo>
                    <a:pt x="139433" y="258923"/>
                  </a:lnTo>
                  <a:lnTo>
                    <a:pt x="103728" y="276404"/>
                  </a:lnTo>
                  <a:lnTo>
                    <a:pt x="44122" y="294687"/>
                  </a:lnTo>
                  <a:lnTo>
                    <a:pt x="32932" y="298233"/>
                  </a:lnTo>
                  <a:lnTo>
                    <a:pt x="23131" y="298258"/>
                  </a:lnTo>
                  <a:lnTo>
                    <a:pt x="6003" y="292047"/>
                  </a:lnTo>
                  <a:lnTo>
                    <a:pt x="1669" y="283605"/>
                  </a:lnTo>
                  <a:lnTo>
                    <a:pt x="0" y="231149"/>
                  </a:lnTo>
                  <a:lnTo>
                    <a:pt x="7254" y="168610"/>
                  </a:lnTo>
                  <a:lnTo>
                    <a:pt x="15705" y="106923"/>
                  </a:lnTo>
                  <a:lnTo>
                    <a:pt x="27252" y="55090"/>
                  </a:lnTo>
                  <a:lnTo>
                    <a:pt x="316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170114" y="3832373"/>
              <a:ext cx="72462" cy="231628"/>
            </a:xfrm>
            <a:custGeom>
              <a:avLst/>
              <a:gdLst/>
              <a:ahLst/>
              <a:cxnLst/>
              <a:rect l="0" t="0" r="0" b="0"/>
              <a:pathLst>
                <a:path w="72462" h="231628">
                  <a:moveTo>
                    <a:pt x="0" y="0"/>
                  </a:moveTo>
                  <a:lnTo>
                    <a:pt x="38374" y="29308"/>
                  </a:lnTo>
                  <a:lnTo>
                    <a:pt x="59592" y="55087"/>
                  </a:lnTo>
                  <a:lnTo>
                    <a:pt x="67430" y="77905"/>
                  </a:lnTo>
                  <a:lnTo>
                    <a:pt x="72461" y="130682"/>
                  </a:lnTo>
                  <a:lnTo>
                    <a:pt x="62083" y="188698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7949015" y="136870"/>
            <a:ext cx="515897" cy="400084"/>
          </a:xfrm>
          <a:custGeom>
            <a:avLst/>
            <a:gdLst/>
            <a:ahLst/>
            <a:cxnLst/>
            <a:rect l="0" t="0" r="0" b="0"/>
            <a:pathLst>
              <a:path w="515897" h="400084">
                <a:moveTo>
                  <a:pt x="515896" y="0"/>
                </a:moveTo>
                <a:lnTo>
                  <a:pt x="466965" y="22906"/>
                </a:lnTo>
                <a:lnTo>
                  <a:pt x="413424" y="49498"/>
                </a:lnTo>
                <a:lnTo>
                  <a:pt x="358339" y="84276"/>
                </a:lnTo>
                <a:lnTo>
                  <a:pt x="304206" y="126565"/>
                </a:lnTo>
                <a:lnTo>
                  <a:pt x="254890" y="163517"/>
                </a:lnTo>
                <a:lnTo>
                  <a:pt x="191926" y="220448"/>
                </a:lnTo>
                <a:lnTo>
                  <a:pt x="136655" y="266203"/>
                </a:lnTo>
                <a:lnTo>
                  <a:pt x="80676" y="319955"/>
                </a:lnTo>
                <a:lnTo>
                  <a:pt x="25095" y="375060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2" name="Group 171"/>
          <p:cNvGrpSpPr/>
          <p:nvPr/>
        </p:nvGrpSpPr>
        <p:grpSpPr>
          <a:xfrm>
            <a:off x="8559888" y="3400704"/>
            <a:ext cx="786188" cy="652768"/>
            <a:chOff x="8559888" y="3400704"/>
            <a:chExt cx="786188" cy="652768"/>
          </a:xfrm>
        </p:grpSpPr>
        <p:sp>
          <p:nvSpPr>
            <p:cNvPr id="169" name="Freeform 168"/>
            <p:cNvSpPr/>
            <p:nvPr/>
          </p:nvSpPr>
          <p:spPr>
            <a:xfrm>
              <a:off x="8559888" y="3400704"/>
              <a:ext cx="240730" cy="438863"/>
            </a:xfrm>
            <a:custGeom>
              <a:avLst/>
              <a:gdLst/>
              <a:ahLst/>
              <a:cxnLst/>
              <a:rect l="0" t="0" r="0" b="0"/>
              <a:pathLst>
                <a:path w="240730" h="438863">
                  <a:moveTo>
                    <a:pt x="220879" y="0"/>
                  </a:moveTo>
                  <a:lnTo>
                    <a:pt x="162261" y="0"/>
                  </a:lnTo>
                  <a:lnTo>
                    <a:pt x="108088" y="0"/>
                  </a:lnTo>
                  <a:lnTo>
                    <a:pt x="55446" y="3120"/>
                  </a:lnTo>
                  <a:lnTo>
                    <a:pt x="43910" y="5590"/>
                  </a:lnTo>
                  <a:lnTo>
                    <a:pt x="35049" y="10745"/>
                  </a:lnTo>
                  <a:lnTo>
                    <a:pt x="22085" y="25833"/>
                  </a:lnTo>
                  <a:lnTo>
                    <a:pt x="8209" y="54058"/>
                  </a:lnTo>
                  <a:lnTo>
                    <a:pt x="1446" y="111847"/>
                  </a:lnTo>
                  <a:lnTo>
                    <a:pt x="274" y="161172"/>
                  </a:lnTo>
                  <a:lnTo>
                    <a:pt x="0" y="191345"/>
                  </a:lnTo>
                  <a:lnTo>
                    <a:pt x="2266" y="197753"/>
                  </a:lnTo>
                  <a:lnTo>
                    <a:pt x="6117" y="198516"/>
                  </a:lnTo>
                  <a:lnTo>
                    <a:pt x="42450" y="167398"/>
                  </a:lnTo>
                  <a:lnTo>
                    <a:pt x="57349" y="155118"/>
                  </a:lnTo>
                  <a:lnTo>
                    <a:pt x="75670" y="145760"/>
                  </a:lnTo>
                  <a:lnTo>
                    <a:pt x="111303" y="139505"/>
                  </a:lnTo>
                  <a:lnTo>
                    <a:pt x="145908" y="143240"/>
                  </a:lnTo>
                  <a:lnTo>
                    <a:pt x="164551" y="151790"/>
                  </a:lnTo>
                  <a:lnTo>
                    <a:pt x="180636" y="164559"/>
                  </a:lnTo>
                  <a:lnTo>
                    <a:pt x="217153" y="217033"/>
                  </a:lnTo>
                  <a:lnTo>
                    <a:pt x="235827" y="271985"/>
                  </a:lnTo>
                  <a:lnTo>
                    <a:pt x="240729" y="334832"/>
                  </a:lnTo>
                  <a:lnTo>
                    <a:pt x="239060" y="361724"/>
                  </a:lnTo>
                  <a:lnTo>
                    <a:pt x="212557" y="411337"/>
                  </a:lnTo>
                  <a:lnTo>
                    <a:pt x="193004" y="425752"/>
                  </a:lnTo>
                  <a:lnTo>
                    <a:pt x="167545" y="434889"/>
                  </a:lnTo>
                  <a:lnTo>
                    <a:pt x="122668" y="438862"/>
                  </a:lnTo>
                  <a:lnTo>
                    <a:pt x="77997" y="430317"/>
                  </a:lnTo>
                  <a:lnTo>
                    <a:pt x="5242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928905" y="3432290"/>
              <a:ext cx="290142" cy="427185"/>
            </a:xfrm>
            <a:custGeom>
              <a:avLst/>
              <a:gdLst/>
              <a:ahLst/>
              <a:cxnLst/>
              <a:rect l="0" t="0" r="0" b="0"/>
              <a:pathLst>
                <a:path w="290142" h="427185">
                  <a:moveTo>
                    <a:pt x="146660" y="31585"/>
                  </a:moveTo>
                  <a:lnTo>
                    <a:pt x="84401" y="50713"/>
                  </a:lnTo>
                  <a:lnTo>
                    <a:pt x="67907" y="61924"/>
                  </a:lnTo>
                  <a:lnTo>
                    <a:pt x="45467" y="92567"/>
                  </a:lnTo>
                  <a:lnTo>
                    <a:pt x="18199" y="150230"/>
                  </a:lnTo>
                  <a:lnTo>
                    <a:pt x="7678" y="177903"/>
                  </a:lnTo>
                  <a:lnTo>
                    <a:pt x="1755" y="226367"/>
                  </a:lnTo>
                  <a:lnTo>
                    <a:pt x="0" y="276602"/>
                  </a:lnTo>
                  <a:lnTo>
                    <a:pt x="1819" y="321642"/>
                  </a:lnTo>
                  <a:lnTo>
                    <a:pt x="22210" y="375663"/>
                  </a:lnTo>
                  <a:lnTo>
                    <a:pt x="37536" y="397418"/>
                  </a:lnTo>
                  <a:lnTo>
                    <a:pt x="59946" y="414886"/>
                  </a:lnTo>
                  <a:lnTo>
                    <a:pt x="85503" y="424210"/>
                  </a:lnTo>
                  <a:lnTo>
                    <a:pt x="112460" y="427184"/>
                  </a:lnTo>
                  <a:lnTo>
                    <a:pt x="152774" y="421111"/>
                  </a:lnTo>
                  <a:lnTo>
                    <a:pt x="176284" y="410988"/>
                  </a:lnTo>
                  <a:lnTo>
                    <a:pt x="232179" y="362667"/>
                  </a:lnTo>
                  <a:lnTo>
                    <a:pt x="246279" y="341729"/>
                  </a:lnTo>
                  <a:lnTo>
                    <a:pt x="275981" y="283734"/>
                  </a:lnTo>
                  <a:lnTo>
                    <a:pt x="290141" y="230827"/>
                  </a:lnTo>
                  <a:lnTo>
                    <a:pt x="287695" y="169728"/>
                  </a:lnTo>
                  <a:lnTo>
                    <a:pt x="274778" y="110909"/>
                  </a:lnTo>
                  <a:lnTo>
                    <a:pt x="244235" y="53383"/>
                  </a:lnTo>
                  <a:lnTo>
                    <a:pt x="218075" y="26865"/>
                  </a:lnTo>
                  <a:lnTo>
                    <a:pt x="180134" y="6520"/>
                  </a:lnTo>
                  <a:lnTo>
                    <a:pt x="1571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275606" y="3811316"/>
              <a:ext cx="70470" cy="242156"/>
            </a:xfrm>
            <a:custGeom>
              <a:avLst/>
              <a:gdLst/>
              <a:ahLst/>
              <a:cxnLst/>
              <a:rect l="0" t="0" r="0" b="0"/>
              <a:pathLst>
                <a:path w="70470" h="242156">
                  <a:moveTo>
                    <a:pt x="31586" y="0"/>
                  </a:moveTo>
                  <a:lnTo>
                    <a:pt x="59097" y="53875"/>
                  </a:lnTo>
                  <a:lnTo>
                    <a:pt x="70469" y="98119"/>
                  </a:lnTo>
                  <a:lnTo>
                    <a:pt x="69623" y="134747"/>
                  </a:lnTo>
                  <a:lnTo>
                    <a:pt x="63699" y="156984"/>
                  </a:lnTo>
                  <a:lnTo>
                    <a:pt x="34240" y="21044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3" name="Freeform 172"/>
          <p:cNvSpPr/>
          <p:nvPr/>
        </p:nvSpPr>
        <p:spPr>
          <a:xfrm>
            <a:off x="4779938" y="31585"/>
            <a:ext cx="536954" cy="484312"/>
          </a:xfrm>
          <a:custGeom>
            <a:avLst/>
            <a:gdLst/>
            <a:ahLst/>
            <a:cxnLst/>
            <a:rect l="0" t="0" r="0" b="0"/>
            <a:pathLst>
              <a:path w="536954" h="484312">
                <a:moveTo>
                  <a:pt x="536953" y="0"/>
                </a:moveTo>
                <a:lnTo>
                  <a:pt x="481293" y="52540"/>
                </a:lnTo>
                <a:lnTo>
                  <a:pt x="454950" y="76789"/>
                </a:lnTo>
                <a:lnTo>
                  <a:pt x="396234" y="140261"/>
                </a:lnTo>
                <a:lnTo>
                  <a:pt x="336621" y="199101"/>
                </a:lnTo>
                <a:lnTo>
                  <a:pt x="283518" y="245089"/>
                </a:lnTo>
                <a:lnTo>
                  <a:pt x="227969" y="293298"/>
                </a:lnTo>
                <a:lnTo>
                  <a:pt x="170766" y="343851"/>
                </a:lnTo>
                <a:lnTo>
                  <a:pt x="107474" y="391965"/>
                </a:lnTo>
                <a:lnTo>
                  <a:pt x="49565" y="440593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5990715" y="1084435"/>
            <a:ext cx="389555" cy="357970"/>
          </a:xfrm>
          <a:custGeom>
            <a:avLst/>
            <a:gdLst/>
            <a:ahLst/>
            <a:cxnLst/>
            <a:rect l="0" t="0" r="0" b="0"/>
            <a:pathLst>
              <a:path w="389555" h="357970">
                <a:moveTo>
                  <a:pt x="389554" y="0"/>
                </a:moveTo>
                <a:lnTo>
                  <a:pt x="349867" y="10745"/>
                </a:lnTo>
                <a:lnTo>
                  <a:pt x="317743" y="34769"/>
                </a:lnTo>
                <a:lnTo>
                  <a:pt x="262300" y="87800"/>
                </a:lnTo>
                <a:lnTo>
                  <a:pt x="204860" y="142930"/>
                </a:lnTo>
                <a:lnTo>
                  <a:pt x="151644" y="197036"/>
                </a:lnTo>
                <a:lnTo>
                  <a:pt x="99884" y="252783"/>
                </a:lnTo>
                <a:lnTo>
                  <a:pt x="45206" y="308855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1" name="Group 180"/>
          <p:cNvGrpSpPr/>
          <p:nvPr/>
        </p:nvGrpSpPr>
        <p:grpSpPr>
          <a:xfrm>
            <a:off x="818792" y="4511752"/>
            <a:ext cx="1606299" cy="710383"/>
            <a:chOff x="818792" y="4511752"/>
            <a:chExt cx="1606299" cy="710383"/>
          </a:xfrm>
        </p:grpSpPr>
        <p:sp>
          <p:nvSpPr>
            <p:cNvPr id="175" name="Freeform 174"/>
            <p:cNvSpPr/>
            <p:nvPr/>
          </p:nvSpPr>
          <p:spPr>
            <a:xfrm>
              <a:off x="818792" y="4511752"/>
              <a:ext cx="233044" cy="503532"/>
            </a:xfrm>
            <a:custGeom>
              <a:avLst/>
              <a:gdLst/>
              <a:ahLst/>
              <a:cxnLst/>
              <a:rect l="0" t="0" r="0" b="0"/>
              <a:pathLst>
                <a:path w="233044" h="503532">
                  <a:moveTo>
                    <a:pt x="170886" y="4973"/>
                  </a:moveTo>
                  <a:lnTo>
                    <a:pt x="154119" y="16151"/>
                  </a:lnTo>
                  <a:lnTo>
                    <a:pt x="133408" y="18520"/>
                  </a:lnTo>
                  <a:lnTo>
                    <a:pt x="76740" y="7493"/>
                  </a:lnTo>
                  <a:lnTo>
                    <a:pt x="44725" y="0"/>
                  </a:lnTo>
                  <a:lnTo>
                    <a:pt x="23568" y="1983"/>
                  </a:lnTo>
                  <a:lnTo>
                    <a:pt x="15352" y="7659"/>
                  </a:lnTo>
                  <a:lnTo>
                    <a:pt x="3104" y="26444"/>
                  </a:lnTo>
                  <a:lnTo>
                    <a:pt x="0" y="53510"/>
                  </a:lnTo>
                  <a:lnTo>
                    <a:pt x="7540" y="112957"/>
                  </a:lnTo>
                  <a:lnTo>
                    <a:pt x="11353" y="161230"/>
                  </a:lnTo>
                  <a:lnTo>
                    <a:pt x="19877" y="221539"/>
                  </a:lnTo>
                  <a:lnTo>
                    <a:pt x="21883" y="250183"/>
                  </a:lnTo>
                  <a:lnTo>
                    <a:pt x="24757" y="256184"/>
                  </a:lnTo>
                  <a:lnTo>
                    <a:pt x="29013" y="256675"/>
                  </a:lnTo>
                  <a:lnTo>
                    <a:pt x="89430" y="213924"/>
                  </a:lnTo>
                  <a:lnTo>
                    <a:pt x="114017" y="208974"/>
                  </a:lnTo>
                  <a:lnTo>
                    <a:pt x="148577" y="211777"/>
                  </a:lnTo>
                  <a:lnTo>
                    <a:pt x="167210" y="220109"/>
                  </a:lnTo>
                  <a:lnTo>
                    <a:pt x="198236" y="244521"/>
                  </a:lnTo>
                  <a:lnTo>
                    <a:pt x="214215" y="276122"/>
                  </a:lnTo>
                  <a:lnTo>
                    <a:pt x="228925" y="328721"/>
                  </a:lnTo>
                  <a:lnTo>
                    <a:pt x="233043" y="384172"/>
                  </a:lnTo>
                  <a:lnTo>
                    <a:pt x="231267" y="410982"/>
                  </a:lnTo>
                  <a:lnTo>
                    <a:pt x="211063" y="456789"/>
                  </a:lnTo>
                  <a:lnTo>
                    <a:pt x="196931" y="476012"/>
                  </a:lnTo>
                  <a:lnTo>
                    <a:pt x="169245" y="493410"/>
                  </a:lnTo>
                  <a:lnTo>
                    <a:pt x="149100" y="502036"/>
                  </a:lnTo>
                  <a:lnTo>
                    <a:pt x="125329" y="503531"/>
                  </a:lnTo>
                  <a:lnTo>
                    <a:pt x="77529" y="494958"/>
                  </a:lnTo>
                  <a:lnTo>
                    <a:pt x="65053" y="488686"/>
                  </a:lnTo>
                  <a:lnTo>
                    <a:pt x="55073" y="478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178423" y="4558625"/>
              <a:ext cx="176336" cy="461564"/>
            </a:xfrm>
            <a:custGeom>
              <a:avLst/>
              <a:gdLst/>
              <a:ahLst/>
              <a:cxnLst/>
              <a:rect l="0" t="0" r="0" b="0"/>
              <a:pathLst>
                <a:path w="176336" h="461564">
                  <a:moveTo>
                    <a:pt x="169224" y="84442"/>
                  </a:moveTo>
                  <a:lnTo>
                    <a:pt x="134477" y="146723"/>
                  </a:lnTo>
                  <a:lnTo>
                    <a:pt x="114224" y="200773"/>
                  </a:lnTo>
                  <a:lnTo>
                    <a:pt x="93629" y="256510"/>
                  </a:lnTo>
                  <a:lnTo>
                    <a:pt x="74680" y="318278"/>
                  </a:lnTo>
                  <a:lnTo>
                    <a:pt x="66061" y="372657"/>
                  </a:lnTo>
                  <a:lnTo>
                    <a:pt x="65528" y="427290"/>
                  </a:lnTo>
                  <a:lnTo>
                    <a:pt x="69715" y="450898"/>
                  </a:lnTo>
                  <a:lnTo>
                    <a:pt x="75978" y="457428"/>
                  </a:lnTo>
                  <a:lnTo>
                    <a:pt x="84834" y="460611"/>
                  </a:lnTo>
                  <a:lnTo>
                    <a:pt x="95416" y="461563"/>
                  </a:lnTo>
                  <a:lnTo>
                    <a:pt x="104811" y="458689"/>
                  </a:lnTo>
                  <a:lnTo>
                    <a:pt x="121489" y="446136"/>
                  </a:lnTo>
                  <a:lnTo>
                    <a:pt x="144032" y="413749"/>
                  </a:lnTo>
                  <a:lnTo>
                    <a:pt x="164205" y="362053"/>
                  </a:lnTo>
                  <a:lnTo>
                    <a:pt x="176335" y="313714"/>
                  </a:lnTo>
                  <a:lnTo>
                    <a:pt x="175620" y="276377"/>
                  </a:lnTo>
                  <a:lnTo>
                    <a:pt x="169727" y="255144"/>
                  </a:lnTo>
                  <a:lnTo>
                    <a:pt x="146880" y="222449"/>
                  </a:lnTo>
                  <a:lnTo>
                    <a:pt x="93370" y="163181"/>
                  </a:lnTo>
                  <a:lnTo>
                    <a:pt x="39657" y="103055"/>
                  </a:lnTo>
                  <a:lnTo>
                    <a:pt x="4315" y="61446"/>
                  </a:lnTo>
                  <a:lnTo>
                    <a:pt x="793" y="51564"/>
                  </a:lnTo>
                  <a:lnTo>
                    <a:pt x="0" y="31225"/>
                  </a:lnTo>
                  <a:lnTo>
                    <a:pt x="6666" y="13607"/>
                  </a:lnTo>
                  <a:lnTo>
                    <a:pt x="11719" y="5633"/>
                  </a:lnTo>
                  <a:lnTo>
                    <a:pt x="18597" y="1487"/>
                  </a:lnTo>
                  <a:lnTo>
                    <a:pt x="35598" y="0"/>
                  </a:lnTo>
                  <a:lnTo>
                    <a:pt x="70490" y="5740"/>
                  </a:lnTo>
                  <a:lnTo>
                    <a:pt x="99285" y="20438"/>
                  </a:lnTo>
                  <a:lnTo>
                    <a:pt x="108894" y="29870"/>
                  </a:lnTo>
                  <a:lnTo>
                    <a:pt x="116582" y="42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505575" y="4990507"/>
              <a:ext cx="60133" cy="210571"/>
            </a:xfrm>
            <a:custGeom>
              <a:avLst/>
              <a:gdLst/>
              <a:ahLst/>
              <a:cxnLst/>
              <a:rect l="0" t="0" r="0" b="0"/>
              <a:pathLst>
                <a:path w="60133" h="210571">
                  <a:moveTo>
                    <a:pt x="31585" y="0"/>
                  </a:moveTo>
                  <a:lnTo>
                    <a:pt x="49544" y="53875"/>
                  </a:lnTo>
                  <a:lnTo>
                    <a:pt x="60132" y="98120"/>
                  </a:lnTo>
                  <a:lnTo>
                    <a:pt x="59481" y="124328"/>
                  </a:lnTo>
                  <a:lnTo>
                    <a:pt x="45960" y="163050"/>
                  </a:lnTo>
                  <a:lnTo>
                    <a:pt x="27136" y="1892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718920" y="4580330"/>
              <a:ext cx="217097" cy="407054"/>
            </a:xfrm>
            <a:custGeom>
              <a:avLst/>
              <a:gdLst/>
              <a:ahLst/>
              <a:cxnLst/>
              <a:rect l="0" t="0" r="0" b="0"/>
              <a:pathLst>
                <a:path w="217097" h="407054">
                  <a:moveTo>
                    <a:pt x="155152" y="10095"/>
                  </a:moveTo>
                  <a:lnTo>
                    <a:pt x="112460" y="6975"/>
                  </a:lnTo>
                  <a:lnTo>
                    <a:pt x="51914" y="542"/>
                  </a:lnTo>
                  <a:lnTo>
                    <a:pt x="24651" y="0"/>
                  </a:lnTo>
                  <a:lnTo>
                    <a:pt x="15509" y="4534"/>
                  </a:lnTo>
                  <a:lnTo>
                    <a:pt x="9414" y="12237"/>
                  </a:lnTo>
                  <a:lnTo>
                    <a:pt x="2642" y="33274"/>
                  </a:lnTo>
                  <a:lnTo>
                    <a:pt x="0" y="71425"/>
                  </a:lnTo>
                  <a:lnTo>
                    <a:pt x="5875" y="126238"/>
                  </a:lnTo>
                  <a:lnTo>
                    <a:pt x="8676" y="187952"/>
                  </a:lnTo>
                  <a:lnTo>
                    <a:pt x="10708" y="188328"/>
                  </a:lnTo>
                  <a:lnTo>
                    <a:pt x="47147" y="149814"/>
                  </a:lnTo>
                  <a:lnTo>
                    <a:pt x="73238" y="134812"/>
                  </a:lnTo>
                  <a:lnTo>
                    <a:pt x="96129" y="132985"/>
                  </a:lnTo>
                  <a:lnTo>
                    <a:pt x="108784" y="134135"/>
                  </a:lnTo>
                  <a:lnTo>
                    <a:pt x="132204" y="144772"/>
                  </a:lnTo>
                  <a:lnTo>
                    <a:pt x="178083" y="182941"/>
                  </a:lnTo>
                  <a:lnTo>
                    <a:pt x="199121" y="212607"/>
                  </a:lnTo>
                  <a:lnTo>
                    <a:pt x="212114" y="250513"/>
                  </a:lnTo>
                  <a:lnTo>
                    <a:pt x="217096" y="305243"/>
                  </a:lnTo>
                  <a:lnTo>
                    <a:pt x="214840" y="343991"/>
                  </a:lnTo>
                  <a:lnTo>
                    <a:pt x="208586" y="365553"/>
                  </a:lnTo>
                  <a:lnTo>
                    <a:pt x="198008" y="382936"/>
                  </a:lnTo>
                  <a:lnTo>
                    <a:pt x="182388" y="395340"/>
                  </a:lnTo>
                  <a:lnTo>
                    <a:pt x="162578" y="403583"/>
                  </a:lnTo>
                  <a:lnTo>
                    <a:pt x="126287" y="407053"/>
                  </a:lnTo>
                  <a:lnTo>
                    <a:pt x="70924" y="399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007938" y="4561585"/>
              <a:ext cx="216440" cy="471052"/>
            </a:xfrm>
            <a:custGeom>
              <a:avLst/>
              <a:gdLst/>
              <a:ahLst/>
              <a:cxnLst/>
              <a:rect l="0" t="0" r="0" b="0"/>
              <a:pathLst>
                <a:path w="216440" h="471052">
                  <a:moveTo>
                    <a:pt x="192517" y="134124"/>
                  </a:moveTo>
                  <a:lnTo>
                    <a:pt x="149856" y="183026"/>
                  </a:lnTo>
                  <a:lnTo>
                    <a:pt x="123642" y="240087"/>
                  </a:lnTo>
                  <a:lnTo>
                    <a:pt x="111669" y="295999"/>
                  </a:lnTo>
                  <a:lnTo>
                    <a:pt x="108957" y="357432"/>
                  </a:lnTo>
                  <a:lnTo>
                    <a:pt x="110761" y="420694"/>
                  </a:lnTo>
                  <a:lnTo>
                    <a:pt x="119527" y="446322"/>
                  </a:lnTo>
                  <a:lnTo>
                    <a:pt x="134341" y="463172"/>
                  </a:lnTo>
                  <a:lnTo>
                    <a:pt x="143204" y="469303"/>
                  </a:lnTo>
                  <a:lnTo>
                    <a:pt x="151453" y="471051"/>
                  </a:lnTo>
                  <a:lnTo>
                    <a:pt x="159292" y="469876"/>
                  </a:lnTo>
                  <a:lnTo>
                    <a:pt x="174241" y="462332"/>
                  </a:lnTo>
                  <a:lnTo>
                    <a:pt x="188684" y="451180"/>
                  </a:lnTo>
                  <a:lnTo>
                    <a:pt x="204380" y="426159"/>
                  </a:lnTo>
                  <a:lnTo>
                    <a:pt x="216439" y="396518"/>
                  </a:lnTo>
                  <a:lnTo>
                    <a:pt x="216243" y="354331"/>
                  </a:lnTo>
                  <a:lnTo>
                    <a:pt x="208776" y="310375"/>
                  </a:lnTo>
                  <a:lnTo>
                    <a:pt x="187976" y="273304"/>
                  </a:lnTo>
                  <a:lnTo>
                    <a:pt x="134537" y="213616"/>
                  </a:lnTo>
                  <a:lnTo>
                    <a:pt x="73099" y="162334"/>
                  </a:lnTo>
                  <a:lnTo>
                    <a:pt x="29176" y="127123"/>
                  </a:lnTo>
                  <a:lnTo>
                    <a:pt x="12579" y="100464"/>
                  </a:lnTo>
                  <a:lnTo>
                    <a:pt x="252" y="70339"/>
                  </a:lnTo>
                  <a:lnTo>
                    <a:pt x="0" y="61185"/>
                  </a:lnTo>
                  <a:lnTo>
                    <a:pt x="5959" y="44775"/>
                  </a:lnTo>
                  <a:lnTo>
                    <a:pt x="22467" y="22383"/>
                  </a:lnTo>
                  <a:lnTo>
                    <a:pt x="47766" y="6519"/>
                  </a:lnTo>
                  <a:lnTo>
                    <a:pt x="83077" y="0"/>
                  </a:lnTo>
                  <a:lnTo>
                    <a:pt x="106443" y="4714"/>
                  </a:lnTo>
                  <a:lnTo>
                    <a:pt x="127356" y="15777"/>
                  </a:lnTo>
                  <a:lnTo>
                    <a:pt x="144450" y="32393"/>
                  </a:lnTo>
                  <a:lnTo>
                    <a:pt x="161638" y="61478"/>
                  </a:lnTo>
                  <a:lnTo>
                    <a:pt x="163975" y="81950"/>
                  </a:lnTo>
                  <a:lnTo>
                    <a:pt x="160932" y="113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379440" y="4958922"/>
              <a:ext cx="45651" cy="263213"/>
            </a:xfrm>
            <a:custGeom>
              <a:avLst/>
              <a:gdLst/>
              <a:ahLst/>
              <a:cxnLst/>
              <a:rect l="0" t="0" r="0" b="0"/>
              <a:pathLst>
                <a:path w="45651" h="263213">
                  <a:moveTo>
                    <a:pt x="0" y="0"/>
                  </a:moveTo>
                  <a:lnTo>
                    <a:pt x="34747" y="56214"/>
                  </a:lnTo>
                  <a:lnTo>
                    <a:pt x="45650" y="101404"/>
                  </a:lnTo>
                  <a:lnTo>
                    <a:pt x="43682" y="150668"/>
                  </a:lnTo>
                  <a:lnTo>
                    <a:pt x="39304" y="209829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2" name="Freeform 181"/>
          <p:cNvSpPr/>
          <p:nvPr/>
        </p:nvSpPr>
        <p:spPr>
          <a:xfrm>
            <a:off x="6422383" y="84227"/>
            <a:ext cx="452727" cy="473784"/>
          </a:xfrm>
          <a:custGeom>
            <a:avLst/>
            <a:gdLst/>
            <a:ahLst/>
            <a:cxnLst/>
            <a:rect l="0" t="0" r="0" b="0"/>
            <a:pathLst>
              <a:path w="452727" h="473784">
                <a:moveTo>
                  <a:pt x="452726" y="0"/>
                </a:moveTo>
                <a:lnTo>
                  <a:pt x="391853" y="50995"/>
                </a:lnTo>
                <a:lnTo>
                  <a:pt x="347643" y="106065"/>
                </a:lnTo>
                <a:lnTo>
                  <a:pt x="311202" y="166436"/>
                </a:lnTo>
                <a:lnTo>
                  <a:pt x="272822" y="224513"/>
                </a:lnTo>
                <a:lnTo>
                  <a:pt x="231445" y="286374"/>
                </a:lnTo>
                <a:lnTo>
                  <a:pt x="179902" y="343654"/>
                </a:lnTo>
                <a:lnTo>
                  <a:pt x="131554" y="384793"/>
                </a:lnTo>
                <a:lnTo>
                  <a:pt x="81353" y="419730"/>
                </a:lnTo>
                <a:lnTo>
                  <a:pt x="28115" y="456737"/>
                </a:lnTo>
                <a:lnTo>
                  <a:pt x="0" y="4737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5" name="Group 184"/>
          <p:cNvGrpSpPr/>
          <p:nvPr/>
        </p:nvGrpSpPr>
        <p:grpSpPr>
          <a:xfrm>
            <a:off x="2758466" y="4492399"/>
            <a:ext cx="582427" cy="532055"/>
            <a:chOff x="2758466" y="4492399"/>
            <a:chExt cx="582427" cy="532055"/>
          </a:xfrm>
        </p:grpSpPr>
        <p:sp>
          <p:nvSpPr>
            <p:cNvPr id="183" name="Freeform 182"/>
            <p:cNvSpPr/>
            <p:nvPr/>
          </p:nvSpPr>
          <p:spPr>
            <a:xfrm>
              <a:off x="2758466" y="4530275"/>
              <a:ext cx="227313" cy="460233"/>
            </a:xfrm>
            <a:custGeom>
              <a:avLst/>
              <a:gdLst/>
              <a:ahLst/>
              <a:cxnLst/>
              <a:rect l="0" t="0" r="0" b="0"/>
              <a:pathLst>
                <a:path w="227313" h="460233">
                  <a:moveTo>
                    <a:pt x="0" y="102263"/>
                  </a:moveTo>
                  <a:lnTo>
                    <a:pt x="53875" y="84305"/>
                  </a:lnTo>
                  <a:lnTo>
                    <a:pt x="111036" y="67114"/>
                  </a:lnTo>
                  <a:lnTo>
                    <a:pt x="169500" y="37042"/>
                  </a:lnTo>
                  <a:lnTo>
                    <a:pt x="209783" y="6775"/>
                  </a:lnTo>
                  <a:lnTo>
                    <a:pt x="217064" y="0"/>
                  </a:lnTo>
                  <a:lnTo>
                    <a:pt x="221918" y="163"/>
                  </a:lnTo>
                  <a:lnTo>
                    <a:pt x="225155" y="4950"/>
                  </a:lnTo>
                  <a:lnTo>
                    <a:pt x="227312" y="12822"/>
                  </a:lnTo>
                  <a:lnTo>
                    <a:pt x="226411" y="20409"/>
                  </a:lnTo>
                  <a:lnTo>
                    <a:pt x="202693" y="80370"/>
                  </a:lnTo>
                  <a:lnTo>
                    <a:pt x="176980" y="142650"/>
                  </a:lnTo>
                  <a:lnTo>
                    <a:pt x="153329" y="202961"/>
                  </a:lnTo>
                  <a:lnTo>
                    <a:pt x="133038" y="253892"/>
                  </a:lnTo>
                  <a:lnTo>
                    <a:pt x="108341" y="317265"/>
                  </a:lnTo>
                  <a:lnTo>
                    <a:pt x="86261" y="369861"/>
                  </a:lnTo>
                  <a:lnTo>
                    <a:pt x="68945" y="416905"/>
                  </a:lnTo>
                  <a:lnTo>
                    <a:pt x="63171" y="460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122703" y="4492399"/>
              <a:ext cx="218190" cy="532055"/>
            </a:xfrm>
            <a:custGeom>
              <a:avLst/>
              <a:gdLst/>
              <a:ahLst/>
              <a:cxnLst/>
              <a:rect l="0" t="0" r="0" b="0"/>
              <a:pathLst>
                <a:path w="218190" h="532055">
                  <a:moveTo>
                    <a:pt x="162188" y="129611"/>
                  </a:moveTo>
                  <a:lnTo>
                    <a:pt x="145420" y="140789"/>
                  </a:lnTo>
                  <a:lnTo>
                    <a:pt x="134069" y="155636"/>
                  </a:lnTo>
                  <a:lnTo>
                    <a:pt x="101516" y="217395"/>
                  </a:lnTo>
                  <a:lnTo>
                    <a:pt x="79883" y="270693"/>
                  </a:lnTo>
                  <a:lnTo>
                    <a:pt x="61486" y="326282"/>
                  </a:lnTo>
                  <a:lnTo>
                    <a:pt x="46586" y="382322"/>
                  </a:lnTo>
                  <a:lnTo>
                    <a:pt x="37967" y="438452"/>
                  </a:lnTo>
                  <a:lnTo>
                    <a:pt x="42064" y="474973"/>
                  </a:lnTo>
                  <a:lnTo>
                    <a:pt x="56276" y="508021"/>
                  </a:lnTo>
                  <a:lnTo>
                    <a:pt x="71832" y="523181"/>
                  </a:lnTo>
                  <a:lnTo>
                    <a:pt x="80894" y="528861"/>
                  </a:lnTo>
                  <a:lnTo>
                    <a:pt x="100321" y="532054"/>
                  </a:lnTo>
                  <a:lnTo>
                    <a:pt x="110415" y="531267"/>
                  </a:lnTo>
                  <a:lnTo>
                    <a:pt x="127869" y="524154"/>
                  </a:lnTo>
                  <a:lnTo>
                    <a:pt x="143425" y="512024"/>
                  </a:lnTo>
                  <a:lnTo>
                    <a:pt x="186648" y="456538"/>
                  </a:lnTo>
                  <a:lnTo>
                    <a:pt x="206610" y="430289"/>
                  </a:lnTo>
                  <a:lnTo>
                    <a:pt x="216246" y="406745"/>
                  </a:lnTo>
                  <a:lnTo>
                    <a:pt x="218189" y="383803"/>
                  </a:lnTo>
                  <a:lnTo>
                    <a:pt x="209905" y="340479"/>
                  </a:lnTo>
                  <a:lnTo>
                    <a:pt x="194784" y="314273"/>
                  </a:lnTo>
                  <a:lnTo>
                    <a:pt x="158739" y="277295"/>
                  </a:lnTo>
                  <a:lnTo>
                    <a:pt x="97352" y="227894"/>
                  </a:lnTo>
                  <a:lnTo>
                    <a:pt x="36055" y="171726"/>
                  </a:lnTo>
                  <a:lnTo>
                    <a:pt x="23071" y="156518"/>
                  </a:lnTo>
                  <a:lnTo>
                    <a:pt x="5203" y="115039"/>
                  </a:lnTo>
                  <a:lnTo>
                    <a:pt x="0" y="90379"/>
                  </a:lnTo>
                  <a:lnTo>
                    <a:pt x="1587" y="67721"/>
                  </a:lnTo>
                  <a:lnTo>
                    <a:pt x="9311" y="49072"/>
                  </a:lnTo>
                  <a:lnTo>
                    <a:pt x="21713" y="32984"/>
                  </a:lnTo>
                  <a:lnTo>
                    <a:pt x="48426" y="11944"/>
                  </a:lnTo>
                  <a:lnTo>
                    <a:pt x="68343" y="2055"/>
                  </a:lnTo>
                  <a:lnTo>
                    <a:pt x="92013" y="0"/>
                  </a:lnTo>
                  <a:lnTo>
                    <a:pt x="104876" y="1090"/>
                  </a:lnTo>
                  <a:lnTo>
                    <a:pt x="125407" y="11659"/>
                  </a:lnTo>
                  <a:lnTo>
                    <a:pt x="141162" y="28055"/>
                  </a:lnTo>
                  <a:lnTo>
                    <a:pt x="164777" y="77460"/>
                  </a:lnTo>
                  <a:lnTo>
                    <a:pt x="166068" y="98244"/>
                  </a:lnTo>
                  <a:lnTo>
                    <a:pt x="162742" y="116840"/>
                  </a:lnTo>
                  <a:lnTo>
                    <a:pt x="151659" y="140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94452" y="200041"/>
            <a:ext cx="473022" cy="452726"/>
            <a:chOff x="194452" y="200041"/>
            <a:chExt cx="473022" cy="452726"/>
          </a:xfrm>
        </p:grpSpPr>
        <p:sp>
          <p:nvSpPr>
            <p:cNvPr id="2" name="Freeform 1"/>
            <p:cNvSpPr/>
            <p:nvPr/>
          </p:nvSpPr>
          <p:spPr>
            <a:xfrm>
              <a:off x="194452" y="200041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9328"/>
                  </a:lnTo>
                  <a:lnTo>
                    <a:pt x="8573" y="179869"/>
                  </a:lnTo>
                  <a:lnTo>
                    <a:pt x="13882" y="228770"/>
                  </a:lnTo>
                  <a:lnTo>
                    <a:pt x="21265" y="281625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7992" y="204141"/>
              <a:ext cx="215982" cy="319315"/>
            </a:xfrm>
            <a:custGeom>
              <a:avLst/>
              <a:gdLst/>
              <a:ahLst/>
              <a:cxnLst/>
              <a:rect l="0" t="0" r="0" b="0"/>
              <a:pathLst>
                <a:path w="215982" h="319315">
                  <a:moveTo>
                    <a:pt x="113676" y="16957"/>
                  </a:moveTo>
                  <a:lnTo>
                    <a:pt x="91319" y="16957"/>
                  </a:lnTo>
                  <a:lnTo>
                    <a:pt x="74104" y="23196"/>
                  </a:lnTo>
                  <a:lnTo>
                    <a:pt x="43988" y="46265"/>
                  </a:lnTo>
                  <a:lnTo>
                    <a:pt x="28167" y="72044"/>
                  </a:lnTo>
                  <a:lnTo>
                    <a:pt x="8684" y="125683"/>
                  </a:lnTo>
                  <a:lnTo>
                    <a:pt x="0" y="179074"/>
                  </a:lnTo>
                  <a:lnTo>
                    <a:pt x="6690" y="240746"/>
                  </a:lnTo>
                  <a:lnTo>
                    <a:pt x="17116" y="276677"/>
                  </a:lnTo>
                  <a:lnTo>
                    <a:pt x="28256" y="294605"/>
                  </a:lnTo>
                  <a:lnTo>
                    <a:pt x="44126" y="307252"/>
                  </a:lnTo>
                  <a:lnTo>
                    <a:pt x="64048" y="315603"/>
                  </a:lnTo>
                  <a:lnTo>
                    <a:pt x="88499" y="319314"/>
                  </a:lnTo>
                  <a:lnTo>
                    <a:pt x="111845" y="314725"/>
                  </a:lnTo>
                  <a:lnTo>
                    <a:pt x="141599" y="298987"/>
                  </a:lnTo>
                  <a:lnTo>
                    <a:pt x="157672" y="283853"/>
                  </a:lnTo>
                  <a:lnTo>
                    <a:pt x="194180" y="222654"/>
                  </a:lnTo>
                  <a:lnTo>
                    <a:pt x="212853" y="167596"/>
                  </a:lnTo>
                  <a:lnTo>
                    <a:pt x="215981" y="125672"/>
                  </a:lnTo>
                  <a:lnTo>
                    <a:pt x="208849" y="84784"/>
                  </a:lnTo>
                  <a:lnTo>
                    <a:pt x="192438" y="51092"/>
                  </a:lnTo>
                  <a:lnTo>
                    <a:pt x="159042" y="10736"/>
                  </a:lnTo>
                  <a:lnTo>
                    <a:pt x="138908" y="2494"/>
                  </a:lnTo>
                  <a:lnTo>
                    <a:pt x="115531" y="0"/>
                  </a:lnTo>
                  <a:lnTo>
                    <a:pt x="71562" y="6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515896"/>
              <a:ext cx="35765" cy="136871"/>
            </a:xfrm>
            <a:custGeom>
              <a:avLst/>
              <a:gdLst/>
              <a:ahLst/>
              <a:cxnLst/>
              <a:rect l="0" t="0" r="0" b="0"/>
              <a:pathLst>
                <a:path w="35765" h="136871">
                  <a:moveTo>
                    <a:pt x="0" y="0"/>
                  </a:moveTo>
                  <a:lnTo>
                    <a:pt x="15641" y="17981"/>
                  </a:lnTo>
                  <a:lnTo>
                    <a:pt x="34844" y="69741"/>
                  </a:lnTo>
                  <a:lnTo>
                    <a:pt x="35764" y="92997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941499" y="126341"/>
            <a:ext cx="7547998" cy="536955"/>
            <a:chOff x="941499" y="126341"/>
            <a:chExt cx="7547998" cy="536955"/>
          </a:xfrm>
        </p:grpSpPr>
        <p:sp>
          <p:nvSpPr>
            <p:cNvPr id="6" name="Freeform 5"/>
            <p:cNvSpPr/>
            <p:nvPr/>
          </p:nvSpPr>
          <p:spPr>
            <a:xfrm>
              <a:off x="941499" y="157927"/>
              <a:ext cx="48180" cy="357970"/>
            </a:xfrm>
            <a:custGeom>
              <a:avLst/>
              <a:gdLst/>
              <a:ahLst/>
              <a:cxnLst/>
              <a:rect l="0" t="0" r="0" b="0"/>
              <a:pathLst>
                <a:path w="48180" h="357970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4267" y="144323"/>
                  </a:lnTo>
                  <a:lnTo>
                    <a:pt x="27356" y="197007"/>
                  </a:lnTo>
                  <a:lnTo>
                    <a:pt x="37465" y="259520"/>
                  </a:lnTo>
                  <a:lnTo>
                    <a:pt x="46537" y="320958"/>
                  </a:lnTo>
                  <a:lnTo>
                    <a:pt x="4817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90457" y="211898"/>
              <a:ext cx="215077" cy="313853"/>
            </a:xfrm>
            <a:custGeom>
              <a:avLst/>
              <a:gdLst/>
              <a:ahLst/>
              <a:cxnLst/>
              <a:rect l="0" t="0" r="0" b="0"/>
              <a:pathLst>
                <a:path w="215077" h="313853">
                  <a:moveTo>
                    <a:pt x="25563" y="9200"/>
                  </a:moveTo>
                  <a:lnTo>
                    <a:pt x="16498" y="67817"/>
                  </a:lnTo>
                  <a:lnTo>
                    <a:pt x="9879" y="102607"/>
                  </a:lnTo>
                  <a:lnTo>
                    <a:pt x="6918" y="106566"/>
                  </a:lnTo>
                  <a:lnTo>
                    <a:pt x="3775" y="105696"/>
                  </a:lnTo>
                  <a:lnTo>
                    <a:pt x="509" y="101607"/>
                  </a:lnTo>
                  <a:lnTo>
                    <a:pt x="0" y="84585"/>
                  </a:lnTo>
                  <a:lnTo>
                    <a:pt x="9205" y="41118"/>
                  </a:lnTo>
                  <a:lnTo>
                    <a:pt x="24486" y="9299"/>
                  </a:lnTo>
                  <a:lnTo>
                    <a:pt x="33034" y="3417"/>
                  </a:lnTo>
                  <a:lnTo>
                    <a:pt x="55010" y="0"/>
                  </a:lnTo>
                  <a:lnTo>
                    <a:pt x="74136" y="5501"/>
                  </a:lnTo>
                  <a:lnTo>
                    <a:pt x="82511" y="10244"/>
                  </a:lnTo>
                  <a:lnTo>
                    <a:pt x="94937" y="24872"/>
                  </a:lnTo>
                  <a:lnTo>
                    <a:pt x="117410" y="81454"/>
                  </a:lnTo>
                  <a:lnTo>
                    <a:pt x="133236" y="123285"/>
                  </a:lnTo>
                  <a:lnTo>
                    <a:pt x="139769" y="186110"/>
                  </a:lnTo>
                  <a:lnTo>
                    <a:pt x="135470" y="243927"/>
                  </a:lnTo>
                  <a:lnTo>
                    <a:pt x="121039" y="286329"/>
                  </a:lnTo>
                  <a:lnTo>
                    <a:pt x="105432" y="305114"/>
                  </a:lnTo>
                  <a:lnTo>
                    <a:pt x="96356" y="311761"/>
                  </a:lnTo>
                  <a:lnTo>
                    <a:pt x="86797" y="313852"/>
                  </a:lnTo>
                  <a:lnTo>
                    <a:pt x="66816" y="309937"/>
                  </a:lnTo>
                  <a:lnTo>
                    <a:pt x="49357" y="297279"/>
                  </a:lnTo>
                  <a:lnTo>
                    <a:pt x="34968" y="279955"/>
                  </a:lnTo>
                  <a:lnTo>
                    <a:pt x="24674" y="260557"/>
                  </a:lnTo>
                  <a:lnTo>
                    <a:pt x="22439" y="240237"/>
                  </a:lnTo>
                  <a:lnTo>
                    <a:pt x="23480" y="229905"/>
                  </a:lnTo>
                  <a:lnTo>
                    <a:pt x="28854" y="223017"/>
                  </a:lnTo>
                  <a:lnTo>
                    <a:pt x="47303" y="215364"/>
                  </a:lnTo>
                  <a:lnTo>
                    <a:pt x="83997" y="216645"/>
                  </a:lnTo>
                  <a:lnTo>
                    <a:pt x="129912" y="235964"/>
                  </a:lnTo>
                  <a:lnTo>
                    <a:pt x="191597" y="266536"/>
                  </a:lnTo>
                  <a:lnTo>
                    <a:pt x="215076" y="272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9233" y="526424"/>
              <a:ext cx="39350" cy="136872"/>
            </a:xfrm>
            <a:custGeom>
              <a:avLst/>
              <a:gdLst/>
              <a:ahLst/>
              <a:cxnLst/>
              <a:rect l="0" t="0" r="0" b="0"/>
              <a:pathLst>
                <a:path w="39350" h="136872">
                  <a:moveTo>
                    <a:pt x="0" y="0"/>
                  </a:moveTo>
                  <a:lnTo>
                    <a:pt x="16767" y="11179"/>
                  </a:lnTo>
                  <a:lnTo>
                    <a:pt x="28119" y="29145"/>
                  </a:lnTo>
                  <a:lnTo>
                    <a:pt x="35894" y="52728"/>
                  </a:lnTo>
                  <a:lnTo>
                    <a:pt x="39349" y="78807"/>
                  </a:lnTo>
                  <a:lnTo>
                    <a:pt x="34646" y="99756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189512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1169" y="49263"/>
                  </a:lnTo>
                  <a:lnTo>
                    <a:pt x="7235" y="100515"/>
                  </a:lnTo>
                  <a:lnTo>
                    <a:pt x="9553" y="157294"/>
                  </a:lnTo>
                  <a:lnTo>
                    <a:pt x="10239" y="205963"/>
                  </a:lnTo>
                  <a:lnTo>
                    <a:pt x="10443" y="256909"/>
                  </a:lnTo>
                  <a:lnTo>
                    <a:pt x="10511" y="31716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02609" y="200041"/>
              <a:ext cx="8335" cy="326384"/>
            </a:xfrm>
            <a:custGeom>
              <a:avLst/>
              <a:gdLst/>
              <a:ahLst/>
              <a:cxnLst/>
              <a:rect l="0" t="0" r="0" b="0"/>
              <a:pathLst>
                <a:path w="8335" h="3263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1"/>
                  </a:lnTo>
                  <a:lnTo>
                    <a:pt x="7938" y="196817"/>
                  </a:lnTo>
                  <a:lnTo>
                    <a:pt x="8256" y="259543"/>
                  </a:lnTo>
                  <a:lnTo>
                    <a:pt x="8318" y="311447"/>
                  </a:lnTo>
                  <a:lnTo>
                    <a:pt x="833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5974" y="189512"/>
              <a:ext cx="164970" cy="189514"/>
            </a:xfrm>
            <a:custGeom>
              <a:avLst/>
              <a:gdLst/>
              <a:ahLst/>
              <a:cxnLst/>
              <a:rect l="0" t="0" r="0" b="0"/>
              <a:pathLst>
                <a:path w="164970" h="189514">
                  <a:moveTo>
                    <a:pt x="164969" y="189513"/>
                  </a:moveTo>
                  <a:lnTo>
                    <a:pt x="106352" y="189513"/>
                  </a:lnTo>
                  <a:lnTo>
                    <a:pt x="53348" y="188344"/>
                  </a:lnTo>
                  <a:lnTo>
                    <a:pt x="29961" y="183924"/>
                  </a:lnTo>
                  <a:lnTo>
                    <a:pt x="21151" y="178768"/>
                  </a:lnTo>
                  <a:lnTo>
                    <a:pt x="8243" y="163681"/>
                  </a:lnTo>
                  <a:lnTo>
                    <a:pt x="1726" y="142157"/>
                  </a:lnTo>
                  <a:lnTo>
                    <a:pt x="0" y="116994"/>
                  </a:lnTo>
                  <a:lnTo>
                    <a:pt x="5304" y="62711"/>
                  </a:lnTo>
                  <a:lnTo>
                    <a:pt x="9646" y="27160"/>
                  </a:lnTo>
                  <a:lnTo>
                    <a:pt x="17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6756" y="494839"/>
              <a:ext cx="39656" cy="157928"/>
            </a:xfrm>
            <a:custGeom>
              <a:avLst/>
              <a:gdLst/>
              <a:ahLst/>
              <a:cxnLst/>
              <a:rect l="0" t="0" r="0" b="0"/>
              <a:pathLst>
                <a:path w="39656" h="157928">
                  <a:moveTo>
                    <a:pt x="0" y="0"/>
                  </a:moveTo>
                  <a:lnTo>
                    <a:pt x="9575" y="24046"/>
                  </a:lnTo>
                  <a:lnTo>
                    <a:pt x="29664" y="58779"/>
                  </a:lnTo>
                  <a:lnTo>
                    <a:pt x="38425" y="96575"/>
                  </a:lnTo>
                  <a:lnTo>
                    <a:pt x="39655" y="110007"/>
                  </a:lnTo>
                  <a:lnTo>
                    <a:pt x="34782" y="13117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6188" y="157927"/>
              <a:ext cx="9066" cy="368498"/>
            </a:xfrm>
            <a:custGeom>
              <a:avLst/>
              <a:gdLst/>
              <a:ahLst/>
              <a:cxnLst/>
              <a:rect l="0" t="0" r="0" b="0"/>
              <a:pathLst>
                <a:path w="9066" h="368498">
                  <a:moveTo>
                    <a:pt x="9065" y="0"/>
                  </a:moveTo>
                  <a:lnTo>
                    <a:pt x="0" y="58617"/>
                  </a:lnTo>
                  <a:lnTo>
                    <a:pt x="6062" y="107895"/>
                  </a:lnTo>
                  <a:lnTo>
                    <a:pt x="8175" y="161820"/>
                  </a:lnTo>
                  <a:lnTo>
                    <a:pt x="8802" y="219912"/>
                  </a:lnTo>
                  <a:lnTo>
                    <a:pt x="9013" y="282649"/>
                  </a:lnTo>
                  <a:lnTo>
                    <a:pt x="9055" y="340101"/>
                  </a:lnTo>
                  <a:lnTo>
                    <a:pt x="906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37846" y="189512"/>
              <a:ext cx="20621" cy="336913"/>
            </a:xfrm>
            <a:custGeom>
              <a:avLst/>
              <a:gdLst/>
              <a:ahLst/>
              <a:cxnLst/>
              <a:rect l="0" t="0" r="0" b="0"/>
              <a:pathLst>
                <a:path w="20621" h="336913">
                  <a:moveTo>
                    <a:pt x="20620" y="0"/>
                  </a:moveTo>
                  <a:lnTo>
                    <a:pt x="13384" y="28726"/>
                  </a:lnTo>
                  <a:lnTo>
                    <a:pt x="11067" y="79092"/>
                  </a:lnTo>
                  <a:lnTo>
                    <a:pt x="10381" y="137299"/>
                  </a:lnTo>
                  <a:lnTo>
                    <a:pt x="9007" y="190940"/>
                  </a:lnTo>
                  <a:lnTo>
                    <a:pt x="1775" y="251580"/>
                  </a:lnTo>
                  <a:lnTo>
                    <a:pt x="0" y="308618"/>
                  </a:lnTo>
                  <a:lnTo>
                    <a:pt x="2877" y="324337"/>
                  </a:lnTo>
                  <a:lnTo>
                    <a:pt x="1009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9904" y="210569"/>
              <a:ext cx="168034" cy="136029"/>
            </a:xfrm>
            <a:custGeom>
              <a:avLst/>
              <a:gdLst/>
              <a:ahLst/>
              <a:cxnLst/>
              <a:rect l="0" t="0" r="0" b="0"/>
              <a:pathLst>
                <a:path w="168034" h="136029">
                  <a:moveTo>
                    <a:pt x="168033" y="115814"/>
                  </a:moveTo>
                  <a:lnTo>
                    <a:pt x="105753" y="132602"/>
                  </a:lnTo>
                  <a:lnTo>
                    <a:pt x="51703" y="136028"/>
                  </a:lnTo>
                  <a:lnTo>
                    <a:pt x="26254" y="134157"/>
                  </a:lnTo>
                  <a:lnTo>
                    <a:pt x="7144" y="125526"/>
                  </a:lnTo>
                  <a:lnTo>
                    <a:pt x="2282" y="117609"/>
                  </a:lnTo>
                  <a:lnTo>
                    <a:pt x="0" y="96335"/>
                  </a:lnTo>
                  <a:lnTo>
                    <a:pt x="6004" y="74401"/>
                  </a:lnTo>
                  <a:lnTo>
                    <a:pt x="27683" y="16830"/>
                  </a:lnTo>
                  <a:lnTo>
                    <a:pt x="311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4279" y="505367"/>
              <a:ext cx="35765" cy="147400"/>
            </a:xfrm>
            <a:custGeom>
              <a:avLst/>
              <a:gdLst/>
              <a:ahLst/>
              <a:cxnLst/>
              <a:rect l="0" t="0" r="0" b="0"/>
              <a:pathLst>
                <a:path w="35765" h="147400">
                  <a:moveTo>
                    <a:pt x="0" y="0"/>
                  </a:moveTo>
                  <a:lnTo>
                    <a:pt x="27511" y="53875"/>
                  </a:lnTo>
                  <a:lnTo>
                    <a:pt x="34844" y="74248"/>
                  </a:lnTo>
                  <a:lnTo>
                    <a:pt x="35764" y="95000"/>
                  </a:lnTo>
                  <a:lnTo>
                    <a:pt x="31103" y="114752"/>
                  </a:lnTo>
                  <a:lnTo>
                    <a:pt x="21233" y="131330"/>
                  </a:lnTo>
                  <a:lnTo>
                    <a:pt x="12167" y="1402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40915" y="200041"/>
              <a:ext cx="249262" cy="333524"/>
            </a:xfrm>
            <a:custGeom>
              <a:avLst/>
              <a:gdLst/>
              <a:ahLst/>
              <a:cxnLst/>
              <a:rect l="0" t="0" r="0" b="0"/>
              <a:pathLst>
                <a:path w="249262" h="333524">
                  <a:moveTo>
                    <a:pt x="112390" y="0"/>
                  </a:moveTo>
                  <a:lnTo>
                    <a:pt x="88344" y="9575"/>
                  </a:lnTo>
                  <a:lnTo>
                    <a:pt x="74017" y="20243"/>
                  </a:lnTo>
                  <a:lnTo>
                    <a:pt x="40757" y="68963"/>
                  </a:lnTo>
                  <a:lnTo>
                    <a:pt x="37729" y="70542"/>
                  </a:lnTo>
                  <a:lnTo>
                    <a:pt x="36879" y="68085"/>
                  </a:lnTo>
                  <a:lnTo>
                    <a:pt x="37483" y="62937"/>
                  </a:lnTo>
                  <a:lnTo>
                    <a:pt x="49511" y="38925"/>
                  </a:lnTo>
                  <a:lnTo>
                    <a:pt x="67893" y="15173"/>
                  </a:lnTo>
                  <a:lnTo>
                    <a:pt x="87545" y="6743"/>
                  </a:lnTo>
                  <a:lnTo>
                    <a:pt x="99336" y="4496"/>
                  </a:lnTo>
                  <a:lnTo>
                    <a:pt x="109537" y="5337"/>
                  </a:lnTo>
                  <a:lnTo>
                    <a:pt x="127110" y="12510"/>
                  </a:lnTo>
                  <a:lnTo>
                    <a:pt x="142719" y="29737"/>
                  </a:lnTo>
                  <a:lnTo>
                    <a:pt x="161541" y="65743"/>
                  </a:lnTo>
                  <a:lnTo>
                    <a:pt x="171407" y="106047"/>
                  </a:lnTo>
                  <a:lnTo>
                    <a:pt x="174741" y="161587"/>
                  </a:lnTo>
                  <a:lnTo>
                    <a:pt x="166993" y="216449"/>
                  </a:lnTo>
                  <a:lnTo>
                    <a:pt x="151079" y="262294"/>
                  </a:lnTo>
                  <a:lnTo>
                    <a:pt x="125752" y="305145"/>
                  </a:lnTo>
                  <a:lnTo>
                    <a:pt x="108970" y="320064"/>
                  </a:lnTo>
                  <a:lnTo>
                    <a:pt x="88643" y="329424"/>
                  </a:lnTo>
                  <a:lnTo>
                    <a:pt x="52062" y="333523"/>
                  </a:lnTo>
                  <a:lnTo>
                    <a:pt x="29426" y="330337"/>
                  </a:lnTo>
                  <a:lnTo>
                    <a:pt x="20816" y="325509"/>
                  </a:lnTo>
                  <a:lnTo>
                    <a:pt x="8130" y="310787"/>
                  </a:lnTo>
                  <a:lnTo>
                    <a:pt x="1712" y="289426"/>
                  </a:lnTo>
                  <a:lnTo>
                    <a:pt x="0" y="277179"/>
                  </a:lnTo>
                  <a:lnTo>
                    <a:pt x="2369" y="267844"/>
                  </a:lnTo>
                  <a:lnTo>
                    <a:pt x="7457" y="260451"/>
                  </a:lnTo>
                  <a:lnTo>
                    <a:pt x="22470" y="249117"/>
                  </a:lnTo>
                  <a:lnTo>
                    <a:pt x="40840" y="240180"/>
                  </a:lnTo>
                  <a:lnTo>
                    <a:pt x="76502" y="234161"/>
                  </a:lnTo>
                  <a:lnTo>
                    <a:pt x="111115" y="237967"/>
                  </a:lnTo>
                  <a:lnTo>
                    <a:pt x="129761" y="246533"/>
                  </a:lnTo>
                  <a:lnTo>
                    <a:pt x="138009" y="252093"/>
                  </a:lnTo>
                  <a:lnTo>
                    <a:pt x="171974" y="259918"/>
                  </a:lnTo>
                  <a:lnTo>
                    <a:pt x="235039" y="262779"/>
                  </a:lnTo>
                  <a:lnTo>
                    <a:pt x="24926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2979" y="210569"/>
              <a:ext cx="239678" cy="301908"/>
            </a:xfrm>
            <a:custGeom>
              <a:avLst/>
              <a:gdLst/>
              <a:ahLst/>
              <a:cxnLst/>
              <a:rect l="0" t="0" r="0" b="0"/>
              <a:pathLst>
                <a:path w="239678" h="301908">
                  <a:moveTo>
                    <a:pt x="93539" y="31586"/>
                  </a:moveTo>
                  <a:lnTo>
                    <a:pt x="71182" y="37175"/>
                  </a:lnTo>
                  <a:lnTo>
                    <a:pt x="53966" y="49278"/>
                  </a:lnTo>
                  <a:lnTo>
                    <a:pt x="17834" y="89634"/>
                  </a:lnTo>
                  <a:lnTo>
                    <a:pt x="4947" y="126644"/>
                  </a:lnTo>
                  <a:lnTo>
                    <a:pt x="0" y="187840"/>
                  </a:lnTo>
                  <a:lnTo>
                    <a:pt x="2263" y="228012"/>
                  </a:lnTo>
                  <a:lnTo>
                    <a:pt x="13462" y="262142"/>
                  </a:lnTo>
                  <a:lnTo>
                    <a:pt x="19097" y="273027"/>
                  </a:lnTo>
                  <a:lnTo>
                    <a:pt x="34717" y="288242"/>
                  </a:lnTo>
                  <a:lnTo>
                    <a:pt x="54528" y="297734"/>
                  </a:lnTo>
                  <a:lnTo>
                    <a:pt x="90818" y="301907"/>
                  </a:lnTo>
                  <a:lnTo>
                    <a:pt x="125488" y="295085"/>
                  </a:lnTo>
                  <a:lnTo>
                    <a:pt x="172293" y="272412"/>
                  </a:lnTo>
                  <a:lnTo>
                    <a:pt x="197202" y="249171"/>
                  </a:lnTo>
                  <a:lnTo>
                    <a:pt x="226579" y="209876"/>
                  </a:lnTo>
                  <a:lnTo>
                    <a:pt x="234556" y="186085"/>
                  </a:lnTo>
                  <a:lnTo>
                    <a:pt x="239677" y="132684"/>
                  </a:lnTo>
                  <a:lnTo>
                    <a:pt x="234975" y="96636"/>
                  </a:lnTo>
                  <a:lnTo>
                    <a:pt x="220584" y="63728"/>
                  </a:lnTo>
                  <a:lnTo>
                    <a:pt x="201502" y="37340"/>
                  </a:lnTo>
                  <a:lnTo>
                    <a:pt x="169852" y="14704"/>
                  </a:lnTo>
                  <a:lnTo>
                    <a:pt x="114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69202" y="515896"/>
              <a:ext cx="29255" cy="147400"/>
            </a:xfrm>
            <a:custGeom>
              <a:avLst/>
              <a:gdLst/>
              <a:ahLst/>
              <a:cxnLst/>
              <a:rect l="0" t="0" r="0" b="0"/>
              <a:pathLst>
                <a:path w="29255" h="147400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9254" y="69741"/>
                  </a:lnTo>
                  <a:lnTo>
                    <a:pt x="25305" y="104112"/>
                  </a:lnTo>
                  <a:lnTo>
                    <a:pt x="16706" y="1227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0640" y="178984"/>
              <a:ext cx="285516" cy="297867"/>
            </a:xfrm>
            <a:custGeom>
              <a:avLst/>
              <a:gdLst/>
              <a:ahLst/>
              <a:cxnLst/>
              <a:rect l="0" t="0" r="0" b="0"/>
              <a:pathLst>
                <a:path w="285516" h="297867">
                  <a:moveTo>
                    <a:pt x="64417" y="0"/>
                  </a:moveTo>
                  <a:lnTo>
                    <a:pt x="35108" y="34898"/>
                  </a:lnTo>
                  <a:lnTo>
                    <a:pt x="20508" y="64152"/>
                  </a:lnTo>
                  <a:lnTo>
                    <a:pt x="15257" y="68505"/>
                  </a:lnTo>
                  <a:lnTo>
                    <a:pt x="9417" y="69066"/>
                  </a:lnTo>
                  <a:lnTo>
                    <a:pt x="3184" y="67101"/>
                  </a:lnTo>
                  <a:lnTo>
                    <a:pt x="198" y="62282"/>
                  </a:lnTo>
                  <a:lnTo>
                    <a:pt x="0" y="47568"/>
                  </a:lnTo>
                  <a:lnTo>
                    <a:pt x="6931" y="32450"/>
                  </a:lnTo>
                  <a:lnTo>
                    <a:pt x="12055" y="25143"/>
                  </a:lnTo>
                  <a:lnTo>
                    <a:pt x="27107" y="13904"/>
                  </a:lnTo>
                  <a:lnTo>
                    <a:pt x="36034" y="9269"/>
                  </a:lnTo>
                  <a:lnTo>
                    <a:pt x="45495" y="8519"/>
                  </a:lnTo>
                  <a:lnTo>
                    <a:pt x="65366" y="13925"/>
                  </a:lnTo>
                  <a:lnTo>
                    <a:pt x="79657" y="27246"/>
                  </a:lnTo>
                  <a:lnTo>
                    <a:pt x="108321" y="75684"/>
                  </a:lnTo>
                  <a:lnTo>
                    <a:pt x="118453" y="127427"/>
                  </a:lnTo>
                  <a:lnTo>
                    <a:pt x="125783" y="182708"/>
                  </a:lnTo>
                  <a:lnTo>
                    <a:pt x="115897" y="241259"/>
                  </a:lnTo>
                  <a:lnTo>
                    <a:pt x="108354" y="261644"/>
                  </a:lnTo>
                  <a:lnTo>
                    <a:pt x="97202" y="278503"/>
                  </a:lnTo>
                  <a:lnTo>
                    <a:pt x="81328" y="290675"/>
                  </a:lnTo>
                  <a:lnTo>
                    <a:pt x="72181" y="295559"/>
                  </a:lnTo>
                  <a:lnTo>
                    <a:pt x="52660" y="297866"/>
                  </a:lnTo>
                  <a:lnTo>
                    <a:pt x="33455" y="293822"/>
                  </a:lnTo>
                  <a:lnTo>
                    <a:pt x="17121" y="284226"/>
                  </a:lnTo>
                  <a:lnTo>
                    <a:pt x="12999" y="277221"/>
                  </a:lnTo>
                  <a:lnTo>
                    <a:pt x="11539" y="260080"/>
                  </a:lnTo>
                  <a:lnTo>
                    <a:pt x="17294" y="230699"/>
                  </a:lnTo>
                  <a:lnTo>
                    <a:pt x="22473" y="222819"/>
                  </a:lnTo>
                  <a:lnTo>
                    <a:pt x="37586" y="210945"/>
                  </a:lnTo>
                  <a:lnTo>
                    <a:pt x="71415" y="203272"/>
                  </a:lnTo>
                  <a:lnTo>
                    <a:pt x="111074" y="212177"/>
                  </a:lnTo>
                  <a:lnTo>
                    <a:pt x="166397" y="234977"/>
                  </a:lnTo>
                  <a:lnTo>
                    <a:pt x="208367" y="245748"/>
                  </a:lnTo>
                  <a:lnTo>
                    <a:pt x="248099" y="242570"/>
                  </a:lnTo>
                  <a:lnTo>
                    <a:pt x="28551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157927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5589" y="62093"/>
                  </a:lnTo>
                  <a:lnTo>
                    <a:pt x="10723" y="121883"/>
                  </a:lnTo>
                  <a:lnTo>
                    <a:pt x="17475" y="172724"/>
                  </a:lnTo>
                  <a:lnTo>
                    <a:pt x="19996" y="223663"/>
                  </a:lnTo>
                  <a:lnTo>
                    <a:pt x="23967" y="277150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64082" y="431668"/>
              <a:ext cx="67259" cy="221099"/>
            </a:xfrm>
            <a:custGeom>
              <a:avLst/>
              <a:gdLst/>
              <a:ahLst/>
              <a:cxnLst/>
              <a:rect l="0" t="0" r="0" b="0"/>
              <a:pathLst>
                <a:path w="67259" h="221099">
                  <a:moveTo>
                    <a:pt x="0" y="0"/>
                  </a:moveTo>
                  <a:lnTo>
                    <a:pt x="15641" y="17981"/>
                  </a:lnTo>
                  <a:lnTo>
                    <a:pt x="45673" y="74354"/>
                  </a:lnTo>
                  <a:lnTo>
                    <a:pt x="66225" y="126428"/>
                  </a:lnTo>
                  <a:lnTo>
                    <a:pt x="67258" y="147437"/>
                  </a:lnTo>
                  <a:lnTo>
                    <a:pt x="58389" y="189520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64608" y="126341"/>
              <a:ext cx="278543" cy="364703"/>
            </a:xfrm>
            <a:custGeom>
              <a:avLst/>
              <a:gdLst/>
              <a:ahLst/>
              <a:cxnLst/>
              <a:rect l="0" t="0" r="0" b="0"/>
              <a:pathLst>
                <a:path w="278543" h="364703">
                  <a:moveTo>
                    <a:pt x="25858" y="0"/>
                  </a:moveTo>
                  <a:lnTo>
                    <a:pt x="7900" y="55045"/>
                  </a:lnTo>
                  <a:lnTo>
                    <a:pt x="0" y="82471"/>
                  </a:lnTo>
                  <a:lnTo>
                    <a:pt x="9527" y="40959"/>
                  </a:lnTo>
                  <a:lnTo>
                    <a:pt x="24789" y="15776"/>
                  </a:lnTo>
                  <a:lnTo>
                    <a:pt x="33334" y="10517"/>
                  </a:lnTo>
                  <a:lnTo>
                    <a:pt x="55307" y="4675"/>
                  </a:lnTo>
                  <a:lnTo>
                    <a:pt x="77551" y="8317"/>
                  </a:lnTo>
                  <a:lnTo>
                    <a:pt x="97966" y="18905"/>
                  </a:lnTo>
                  <a:lnTo>
                    <a:pt x="122613" y="45766"/>
                  </a:lnTo>
                  <a:lnTo>
                    <a:pt x="151901" y="96171"/>
                  </a:lnTo>
                  <a:lnTo>
                    <a:pt x="174628" y="151188"/>
                  </a:lnTo>
                  <a:lnTo>
                    <a:pt x="181976" y="214352"/>
                  </a:lnTo>
                  <a:lnTo>
                    <a:pt x="180910" y="258744"/>
                  </a:lnTo>
                  <a:lnTo>
                    <a:pt x="160774" y="315666"/>
                  </a:lnTo>
                  <a:lnTo>
                    <a:pt x="146652" y="340338"/>
                  </a:lnTo>
                  <a:lnTo>
                    <a:pt x="128677" y="355202"/>
                  </a:lnTo>
                  <a:lnTo>
                    <a:pt x="105871" y="362589"/>
                  </a:lnTo>
                  <a:lnTo>
                    <a:pt x="81306" y="364702"/>
                  </a:lnTo>
                  <a:lnTo>
                    <a:pt x="58691" y="361741"/>
                  </a:lnTo>
                  <a:lnTo>
                    <a:pt x="50086" y="356975"/>
                  </a:lnTo>
                  <a:lnTo>
                    <a:pt x="37406" y="342319"/>
                  </a:lnTo>
                  <a:lnTo>
                    <a:pt x="30990" y="320988"/>
                  </a:lnTo>
                  <a:lnTo>
                    <a:pt x="29280" y="308749"/>
                  </a:lnTo>
                  <a:lnTo>
                    <a:pt x="33618" y="288910"/>
                  </a:lnTo>
                  <a:lnTo>
                    <a:pt x="38050" y="280344"/>
                  </a:lnTo>
                  <a:lnTo>
                    <a:pt x="46854" y="274634"/>
                  </a:lnTo>
                  <a:lnTo>
                    <a:pt x="86021" y="266597"/>
                  </a:lnTo>
                  <a:lnTo>
                    <a:pt x="126612" y="266555"/>
                  </a:lnTo>
                  <a:lnTo>
                    <a:pt x="183189" y="287064"/>
                  </a:lnTo>
                  <a:lnTo>
                    <a:pt x="225782" y="299336"/>
                  </a:lnTo>
                  <a:lnTo>
                    <a:pt x="2785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52460" y="157927"/>
              <a:ext cx="194016" cy="315856"/>
            </a:xfrm>
            <a:custGeom>
              <a:avLst/>
              <a:gdLst/>
              <a:ahLst/>
              <a:cxnLst/>
              <a:rect l="0" t="0" r="0" b="0"/>
              <a:pathLst>
                <a:path w="194016" h="315856">
                  <a:moveTo>
                    <a:pt x="74918" y="0"/>
                  </a:moveTo>
                  <a:lnTo>
                    <a:pt x="11584" y="63333"/>
                  </a:lnTo>
                  <a:lnTo>
                    <a:pt x="4619" y="70298"/>
                  </a:lnTo>
                  <a:lnTo>
                    <a:pt x="1146" y="70262"/>
                  </a:lnTo>
                  <a:lnTo>
                    <a:pt x="0" y="65559"/>
                  </a:lnTo>
                  <a:lnTo>
                    <a:pt x="406" y="57744"/>
                  </a:lnTo>
                  <a:lnTo>
                    <a:pt x="12156" y="29977"/>
                  </a:lnTo>
                  <a:lnTo>
                    <a:pt x="27136" y="16053"/>
                  </a:lnTo>
                  <a:lnTo>
                    <a:pt x="46662" y="7135"/>
                  </a:lnTo>
                  <a:lnTo>
                    <a:pt x="70938" y="3171"/>
                  </a:lnTo>
                  <a:lnTo>
                    <a:pt x="81623" y="6793"/>
                  </a:lnTo>
                  <a:lnTo>
                    <a:pt x="99735" y="23296"/>
                  </a:lnTo>
                  <a:lnTo>
                    <a:pt x="104331" y="34248"/>
                  </a:lnTo>
                  <a:lnTo>
                    <a:pt x="106317" y="58895"/>
                  </a:lnTo>
                  <a:lnTo>
                    <a:pt x="100181" y="82328"/>
                  </a:lnTo>
                  <a:lnTo>
                    <a:pt x="88485" y="103271"/>
                  </a:lnTo>
                  <a:lnTo>
                    <a:pt x="68019" y="123535"/>
                  </a:lnTo>
                  <a:lnTo>
                    <a:pt x="67979" y="123301"/>
                  </a:lnTo>
                  <a:lnTo>
                    <a:pt x="70292" y="120805"/>
                  </a:lnTo>
                  <a:lnTo>
                    <a:pt x="95904" y="117292"/>
                  </a:lnTo>
                  <a:lnTo>
                    <a:pt x="127539" y="121841"/>
                  </a:lnTo>
                  <a:lnTo>
                    <a:pt x="145488" y="133700"/>
                  </a:lnTo>
                  <a:lnTo>
                    <a:pt x="182130" y="172718"/>
                  </a:lnTo>
                  <a:lnTo>
                    <a:pt x="191978" y="191407"/>
                  </a:lnTo>
                  <a:lnTo>
                    <a:pt x="194015" y="211412"/>
                  </a:lnTo>
                  <a:lnTo>
                    <a:pt x="189851" y="232001"/>
                  </a:lnTo>
                  <a:lnTo>
                    <a:pt x="161615" y="284319"/>
                  </a:lnTo>
                  <a:lnTo>
                    <a:pt x="145035" y="299109"/>
                  </a:lnTo>
                  <a:lnTo>
                    <a:pt x="135701" y="304691"/>
                  </a:lnTo>
                  <a:lnTo>
                    <a:pt x="94617" y="312547"/>
                  </a:lnTo>
                  <a:lnTo>
                    <a:pt x="35037" y="315419"/>
                  </a:lnTo>
                  <a:lnTo>
                    <a:pt x="2227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74777" y="484310"/>
              <a:ext cx="48181" cy="157929"/>
            </a:xfrm>
            <a:custGeom>
              <a:avLst/>
              <a:gdLst/>
              <a:ahLst/>
              <a:cxnLst/>
              <a:rect l="0" t="0" r="0" b="0"/>
              <a:pathLst>
                <a:path w="48181" h="157929">
                  <a:moveTo>
                    <a:pt x="42114" y="0"/>
                  </a:moveTo>
                  <a:lnTo>
                    <a:pt x="45233" y="42692"/>
                  </a:lnTo>
                  <a:lnTo>
                    <a:pt x="48180" y="64598"/>
                  </a:lnTo>
                  <a:lnTo>
                    <a:pt x="37554" y="124913"/>
                  </a:lnTo>
                  <a:lnTo>
                    <a:pt x="32055" y="13357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80330" y="136870"/>
              <a:ext cx="284044" cy="382495"/>
            </a:xfrm>
            <a:custGeom>
              <a:avLst/>
              <a:gdLst/>
              <a:ahLst/>
              <a:cxnLst/>
              <a:rect l="0" t="0" r="0" b="0"/>
              <a:pathLst>
                <a:path w="284044" h="382495">
                  <a:moveTo>
                    <a:pt x="84001" y="0"/>
                  </a:moveTo>
                  <a:lnTo>
                    <a:pt x="72823" y="11178"/>
                  </a:lnTo>
                  <a:lnTo>
                    <a:pt x="43568" y="73217"/>
                  </a:lnTo>
                  <a:lnTo>
                    <a:pt x="38328" y="76888"/>
                  </a:lnTo>
                  <a:lnTo>
                    <a:pt x="33666" y="75825"/>
                  </a:lnTo>
                  <a:lnTo>
                    <a:pt x="29387" y="71607"/>
                  </a:lnTo>
                  <a:lnTo>
                    <a:pt x="28874" y="65285"/>
                  </a:lnTo>
                  <a:lnTo>
                    <a:pt x="34544" y="48903"/>
                  </a:lnTo>
                  <a:lnTo>
                    <a:pt x="50890" y="25538"/>
                  </a:lnTo>
                  <a:lnTo>
                    <a:pt x="59587" y="21705"/>
                  </a:lnTo>
                  <a:lnTo>
                    <a:pt x="81730" y="20565"/>
                  </a:lnTo>
                  <a:lnTo>
                    <a:pt x="100929" y="27077"/>
                  </a:lnTo>
                  <a:lnTo>
                    <a:pt x="117261" y="38941"/>
                  </a:lnTo>
                  <a:lnTo>
                    <a:pt x="153950" y="85197"/>
                  </a:lnTo>
                  <a:lnTo>
                    <a:pt x="177802" y="148451"/>
                  </a:lnTo>
                  <a:lnTo>
                    <a:pt x="187018" y="209348"/>
                  </a:lnTo>
                  <a:lnTo>
                    <a:pt x="183025" y="254791"/>
                  </a:lnTo>
                  <a:lnTo>
                    <a:pt x="162790" y="303663"/>
                  </a:lnTo>
                  <a:lnTo>
                    <a:pt x="149824" y="325644"/>
                  </a:lnTo>
                  <a:lnTo>
                    <a:pt x="133143" y="340873"/>
                  </a:lnTo>
                  <a:lnTo>
                    <a:pt x="71805" y="380687"/>
                  </a:lnTo>
                  <a:lnTo>
                    <a:pt x="48555" y="382494"/>
                  </a:lnTo>
                  <a:lnTo>
                    <a:pt x="24963" y="378228"/>
                  </a:lnTo>
                  <a:lnTo>
                    <a:pt x="6680" y="368533"/>
                  </a:lnTo>
                  <a:lnTo>
                    <a:pt x="2038" y="361502"/>
                  </a:lnTo>
                  <a:lnTo>
                    <a:pt x="0" y="344331"/>
                  </a:lnTo>
                  <a:lnTo>
                    <a:pt x="11019" y="314934"/>
                  </a:lnTo>
                  <a:lnTo>
                    <a:pt x="25828" y="300628"/>
                  </a:lnTo>
                  <a:lnTo>
                    <a:pt x="34691" y="295175"/>
                  </a:lnTo>
                  <a:lnTo>
                    <a:pt x="53897" y="292236"/>
                  </a:lnTo>
                  <a:lnTo>
                    <a:pt x="100412" y="299881"/>
                  </a:lnTo>
                  <a:lnTo>
                    <a:pt x="135267" y="314891"/>
                  </a:lnTo>
                  <a:lnTo>
                    <a:pt x="196218" y="349094"/>
                  </a:lnTo>
                  <a:lnTo>
                    <a:pt x="257197" y="348467"/>
                  </a:lnTo>
                  <a:lnTo>
                    <a:pt x="28404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90714" y="21056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2724" y="48931"/>
                  </a:lnTo>
                  <a:lnTo>
                    <a:pt x="8060" y="96777"/>
                  </a:lnTo>
                  <a:lnTo>
                    <a:pt x="5507" y="141759"/>
                  </a:lnTo>
                  <a:lnTo>
                    <a:pt x="9537" y="199578"/>
                  </a:lnTo>
                  <a:lnTo>
                    <a:pt x="4646" y="25007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45318" y="210569"/>
              <a:ext cx="166455" cy="182459"/>
            </a:xfrm>
            <a:custGeom>
              <a:avLst/>
              <a:gdLst/>
              <a:ahLst/>
              <a:cxnLst/>
              <a:rect l="0" t="0" r="0" b="0"/>
              <a:pathLst>
                <a:path w="166455" h="182459">
                  <a:moveTo>
                    <a:pt x="166454" y="147399"/>
                  </a:moveTo>
                  <a:lnTo>
                    <a:pt x="144097" y="141810"/>
                  </a:lnTo>
                  <a:lnTo>
                    <a:pt x="120642" y="145305"/>
                  </a:lnTo>
                  <a:lnTo>
                    <a:pt x="62068" y="164671"/>
                  </a:lnTo>
                  <a:lnTo>
                    <a:pt x="8645" y="182458"/>
                  </a:lnTo>
                  <a:lnTo>
                    <a:pt x="2756" y="180131"/>
                  </a:lnTo>
                  <a:lnTo>
                    <a:pt x="0" y="173899"/>
                  </a:lnTo>
                  <a:lnTo>
                    <a:pt x="57" y="155668"/>
                  </a:lnTo>
                  <a:lnTo>
                    <a:pt x="16034" y="94559"/>
                  </a:lnTo>
                  <a:lnTo>
                    <a:pt x="35475" y="32738"/>
                  </a:lnTo>
                  <a:lnTo>
                    <a:pt x="401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06528" y="484310"/>
              <a:ext cx="38416" cy="168457"/>
            </a:xfrm>
            <a:custGeom>
              <a:avLst/>
              <a:gdLst/>
              <a:ahLst/>
              <a:cxnLst/>
              <a:rect l="0" t="0" r="0" b="0"/>
              <a:pathLst>
                <a:path w="38416" h="168457">
                  <a:moveTo>
                    <a:pt x="0" y="0"/>
                  </a:moveTo>
                  <a:lnTo>
                    <a:pt x="29309" y="34898"/>
                  </a:lnTo>
                  <a:lnTo>
                    <a:pt x="36423" y="57234"/>
                  </a:lnTo>
                  <a:lnTo>
                    <a:pt x="38415" y="82760"/>
                  </a:lnTo>
                  <a:lnTo>
                    <a:pt x="35401" y="109702"/>
                  </a:lnTo>
                  <a:lnTo>
                    <a:pt x="27042" y="13103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37665" y="126341"/>
              <a:ext cx="247931" cy="391433"/>
            </a:xfrm>
            <a:custGeom>
              <a:avLst/>
              <a:gdLst/>
              <a:ahLst/>
              <a:cxnLst/>
              <a:rect l="0" t="0" r="0" b="0"/>
              <a:pathLst>
                <a:path w="247931" h="391433">
                  <a:moveTo>
                    <a:pt x="79475" y="0"/>
                  </a:moveTo>
                  <a:lnTo>
                    <a:pt x="62707" y="11179"/>
                  </a:lnTo>
                  <a:lnTo>
                    <a:pt x="51355" y="26026"/>
                  </a:lnTo>
                  <a:lnTo>
                    <a:pt x="34536" y="64153"/>
                  </a:lnTo>
                  <a:lnTo>
                    <a:pt x="30798" y="67335"/>
                  </a:lnTo>
                  <a:lnTo>
                    <a:pt x="27136" y="65947"/>
                  </a:lnTo>
                  <a:lnTo>
                    <a:pt x="23525" y="61513"/>
                  </a:lnTo>
                  <a:lnTo>
                    <a:pt x="22288" y="55046"/>
                  </a:lnTo>
                  <a:lnTo>
                    <a:pt x="24033" y="38503"/>
                  </a:lnTo>
                  <a:lnTo>
                    <a:pt x="37181" y="9459"/>
                  </a:lnTo>
                  <a:lnTo>
                    <a:pt x="44260" y="3966"/>
                  </a:lnTo>
                  <a:lnTo>
                    <a:pt x="52488" y="1475"/>
                  </a:lnTo>
                  <a:lnTo>
                    <a:pt x="61484" y="983"/>
                  </a:lnTo>
                  <a:lnTo>
                    <a:pt x="77717" y="6676"/>
                  </a:lnTo>
                  <a:lnTo>
                    <a:pt x="92731" y="18175"/>
                  </a:lnTo>
                  <a:lnTo>
                    <a:pt x="113167" y="44380"/>
                  </a:lnTo>
                  <a:lnTo>
                    <a:pt x="134980" y="100644"/>
                  </a:lnTo>
                  <a:lnTo>
                    <a:pt x="148367" y="156058"/>
                  </a:lnTo>
                  <a:lnTo>
                    <a:pt x="152224" y="218996"/>
                  </a:lnTo>
                  <a:lnTo>
                    <a:pt x="147398" y="276836"/>
                  </a:lnTo>
                  <a:lnTo>
                    <a:pt x="134008" y="330981"/>
                  </a:lnTo>
                  <a:lnTo>
                    <a:pt x="122819" y="350264"/>
                  </a:lnTo>
                  <a:lnTo>
                    <a:pt x="97776" y="374274"/>
                  </a:lnTo>
                  <a:lnTo>
                    <a:pt x="68130" y="390616"/>
                  </a:lnTo>
                  <a:lnTo>
                    <a:pt x="57873" y="391432"/>
                  </a:lnTo>
                  <a:lnTo>
                    <a:pt x="37118" y="386100"/>
                  </a:lnTo>
                  <a:lnTo>
                    <a:pt x="11292" y="369944"/>
                  </a:lnTo>
                  <a:lnTo>
                    <a:pt x="5944" y="361273"/>
                  </a:lnTo>
                  <a:lnTo>
                    <a:pt x="0" y="339161"/>
                  </a:lnTo>
                  <a:lnTo>
                    <a:pt x="755" y="329053"/>
                  </a:lnTo>
                  <a:lnTo>
                    <a:pt x="7833" y="311582"/>
                  </a:lnTo>
                  <a:lnTo>
                    <a:pt x="21898" y="299138"/>
                  </a:lnTo>
                  <a:lnTo>
                    <a:pt x="41017" y="290878"/>
                  </a:lnTo>
                  <a:lnTo>
                    <a:pt x="76918" y="287398"/>
                  </a:lnTo>
                  <a:lnTo>
                    <a:pt x="131780" y="299182"/>
                  </a:lnTo>
                  <a:lnTo>
                    <a:pt x="186194" y="328507"/>
                  </a:lnTo>
                  <a:lnTo>
                    <a:pt x="209572" y="330057"/>
                  </a:lnTo>
                  <a:lnTo>
                    <a:pt x="24793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84354" y="157927"/>
              <a:ext cx="157751" cy="382290"/>
            </a:xfrm>
            <a:custGeom>
              <a:avLst/>
              <a:gdLst/>
              <a:ahLst/>
              <a:cxnLst/>
              <a:rect l="0" t="0" r="0" b="0"/>
              <a:pathLst>
                <a:path w="157751" h="382290">
                  <a:moveTo>
                    <a:pt x="106526" y="0"/>
                  </a:moveTo>
                  <a:lnTo>
                    <a:pt x="51482" y="16788"/>
                  </a:lnTo>
                  <a:lnTo>
                    <a:pt x="26690" y="19160"/>
                  </a:lnTo>
                  <a:lnTo>
                    <a:pt x="17037" y="23302"/>
                  </a:lnTo>
                  <a:lnTo>
                    <a:pt x="3192" y="37262"/>
                  </a:lnTo>
                  <a:lnTo>
                    <a:pt x="203" y="45899"/>
                  </a:lnTo>
                  <a:lnTo>
                    <a:pt x="0" y="64853"/>
                  </a:lnTo>
                  <a:lnTo>
                    <a:pt x="8232" y="115193"/>
                  </a:lnTo>
                  <a:lnTo>
                    <a:pt x="7952" y="174009"/>
                  </a:lnTo>
                  <a:lnTo>
                    <a:pt x="5394" y="190811"/>
                  </a:lnTo>
                  <a:lnTo>
                    <a:pt x="6349" y="190378"/>
                  </a:lnTo>
                  <a:lnTo>
                    <a:pt x="11700" y="181709"/>
                  </a:lnTo>
                  <a:lnTo>
                    <a:pt x="21878" y="170057"/>
                  </a:lnTo>
                  <a:lnTo>
                    <a:pt x="40439" y="163318"/>
                  </a:lnTo>
                  <a:lnTo>
                    <a:pt x="63117" y="161493"/>
                  </a:lnTo>
                  <a:lnTo>
                    <a:pt x="95614" y="168213"/>
                  </a:lnTo>
                  <a:lnTo>
                    <a:pt x="116885" y="178486"/>
                  </a:lnTo>
                  <a:lnTo>
                    <a:pt x="143001" y="203013"/>
                  </a:lnTo>
                  <a:lnTo>
                    <a:pt x="151983" y="225539"/>
                  </a:lnTo>
                  <a:lnTo>
                    <a:pt x="157750" y="278128"/>
                  </a:lnTo>
                  <a:lnTo>
                    <a:pt x="153160" y="314035"/>
                  </a:lnTo>
                  <a:lnTo>
                    <a:pt x="144410" y="332984"/>
                  </a:lnTo>
                  <a:lnTo>
                    <a:pt x="119729" y="364212"/>
                  </a:lnTo>
                  <a:lnTo>
                    <a:pt x="93671" y="380226"/>
                  </a:lnTo>
                  <a:lnTo>
                    <a:pt x="70787" y="382289"/>
                  </a:lnTo>
                  <a:lnTo>
                    <a:pt x="2229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38280" y="515896"/>
              <a:ext cx="19161" cy="136871"/>
            </a:xfrm>
            <a:custGeom>
              <a:avLst/>
              <a:gdLst/>
              <a:ahLst/>
              <a:cxnLst/>
              <a:rect l="0" t="0" r="0" b="0"/>
              <a:pathLst>
                <a:path w="19161" h="136871">
                  <a:moveTo>
                    <a:pt x="0" y="0"/>
                  </a:moveTo>
                  <a:lnTo>
                    <a:pt x="14654" y="53027"/>
                  </a:lnTo>
                  <a:lnTo>
                    <a:pt x="19160" y="89931"/>
                  </a:lnTo>
                  <a:lnTo>
                    <a:pt x="13974" y="11054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45836" y="126341"/>
              <a:ext cx="250455" cy="421579"/>
            </a:xfrm>
            <a:custGeom>
              <a:avLst/>
              <a:gdLst/>
              <a:ahLst/>
              <a:cxnLst/>
              <a:rect l="0" t="0" r="0" b="0"/>
              <a:pathLst>
                <a:path w="250455" h="421579">
                  <a:moveTo>
                    <a:pt x="60941" y="0"/>
                  </a:moveTo>
                  <a:lnTo>
                    <a:pt x="31632" y="34898"/>
                  </a:lnTo>
                  <a:lnTo>
                    <a:pt x="5297" y="95048"/>
                  </a:lnTo>
                  <a:lnTo>
                    <a:pt x="2788" y="97290"/>
                  </a:lnTo>
                  <a:lnTo>
                    <a:pt x="1116" y="94106"/>
                  </a:lnTo>
                  <a:lnTo>
                    <a:pt x="0" y="87304"/>
                  </a:lnTo>
                  <a:lnTo>
                    <a:pt x="5000" y="70388"/>
                  </a:lnTo>
                  <a:lnTo>
                    <a:pt x="27274" y="30932"/>
                  </a:lnTo>
                  <a:lnTo>
                    <a:pt x="43638" y="16477"/>
                  </a:lnTo>
                  <a:lnTo>
                    <a:pt x="52916" y="10985"/>
                  </a:lnTo>
                  <a:lnTo>
                    <a:pt x="62610" y="9663"/>
                  </a:lnTo>
                  <a:lnTo>
                    <a:pt x="82739" y="14434"/>
                  </a:lnTo>
                  <a:lnTo>
                    <a:pt x="100265" y="27472"/>
                  </a:lnTo>
                  <a:lnTo>
                    <a:pt x="136613" y="74545"/>
                  </a:lnTo>
                  <a:lnTo>
                    <a:pt x="154701" y="122220"/>
                  </a:lnTo>
                  <a:lnTo>
                    <a:pt x="169539" y="181680"/>
                  </a:lnTo>
                  <a:lnTo>
                    <a:pt x="174617" y="229956"/>
                  </a:lnTo>
                  <a:lnTo>
                    <a:pt x="170532" y="281305"/>
                  </a:lnTo>
                  <a:lnTo>
                    <a:pt x="157501" y="335417"/>
                  </a:lnTo>
                  <a:lnTo>
                    <a:pt x="133610" y="383714"/>
                  </a:lnTo>
                  <a:lnTo>
                    <a:pt x="106360" y="416477"/>
                  </a:lnTo>
                  <a:lnTo>
                    <a:pt x="97070" y="420371"/>
                  </a:lnTo>
                  <a:lnTo>
                    <a:pt x="74269" y="421578"/>
                  </a:lnTo>
                  <a:lnTo>
                    <a:pt x="40713" y="410092"/>
                  </a:lnTo>
                  <a:lnTo>
                    <a:pt x="25434" y="395173"/>
                  </a:lnTo>
                  <a:lnTo>
                    <a:pt x="19722" y="386281"/>
                  </a:lnTo>
                  <a:lnTo>
                    <a:pt x="11683" y="351410"/>
                  </a:lnTo>
                  <a:lnTo>
                    <a:pt x="14065" y="340728"/>
                  </a:lnTo>
                  <a:lnTo>
                    <a:pt x="26069" y="322621"/>
                  </a:lnTo>
                  <a:lnTo>
                    <a:pt x="35353" y="318026"/>
                  </a:lnTo>
                  <a:lnTo>
                    <a:pt x="58147" y="316040"/>
                  </a:lnTo>
                  <a:lnTo>
                    <a:pt x="103673" y="325467"/>
                  </a:lnTo>
                  <a:lnTo>
                    <a:pt x="150273" y="348646"/>
                  </a:lnTo>
                  <a:lnTo>
                    <a:pt x="188291" y="375755"/>
                  </a:lnTo>
                  <a:lnTo>
                    <a:pt x="211908" y="380302"/>
                  </a:lnTo>
                  <a:lnTo>
                    <a:pt x="25045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46917" y="141007"/>
              <a:ext cx="196774" cy="374624"/>
            </a:xfrm>
            <a:custGeom>
              <a:avLst/>
              <a:gdLst/>
              <a:ahLst/>
              <a:cxnLst/>
              <a:rect l="0" t="0" r="0" b="0"/>
              <a:pathLst>
                <a:path w="196774" h="374624">
                  <a:moveTo>
                    <a:pt x="196773" y="101148"/>
                  </a:moveTo>
                  <a:lnTo>
                    <a:pt x="157230" y="159927"/>
                  </a:lnTo>
                  <a:lnTo>
                    <a:pt x="129044" y="217553"/>
                  </a:lnTo>
                  <a:lnTo>
                    <a:pt x="100448" y="278593"/>
                  </a:lnTo>
                  <a:lnTo>
                    <a:pt x="88554" y="311262"/>
                  </a:lnTo>
                  <a:lnTo>
                    <a:pt x="88798" y="348757"/>
                  </a:lnTo>
                  <a:lnTo>
                    <a:pt x="93204" y="358638"/>
                  </a:lnTo>
                  <a:lnTo>
                    <a:pt x="107459" y="372735"/>
                  </a:lnTo>
                  <a:lnTo>
                    <a:pt x="116173" y="374623"/>
                  </a:lnTo>
                  <a:lnTo>
                    <a:pt x="135214" y="370481"/>
                  </a:lnTo>
                  <a:lnTo>
                    <a:pt x="160076" y="354996"/>
                  </a:lnTo>
                  <a:lnTo>
                    <a:pt x="171883" y="339141"/>
                  </a:lnTo>
                  <a:lnTo>
                    <a:pt x="179862" y="319227"/>
                  </a:lnTo>
                  <a:lnTo>
                    <a:pt x="183407" y="294778"/>
                  </a:lnTo>
                  <a:lnTo>
                    <a:pt x="174225" y="254706"/>
                  </a:lnTo>
                  <a:lnTo>
                    <a:pt x="136672" y="194982"/>
                  </a:lnTo>
                  <a:lnTo>
                    <a:pt x="119758" y="180676"/>
                  </a:lnTo>
                  <a:lnTo>
                    <a:pt x="58245" y="141557"/>
                  </a:lnTo>
                  <a:lnTo>
                    <a:pt x="27825" y="124169"/>
                  </a:lnTo>
                  <a:lnTo>
                    <a:pt x="13281" y="107870"/>
                  </a:lnTo>
                  <a:lnTo>
                    <a:pt x="4087" y="87758"/>
                  </a:lnTo>
                  <a:lnTo>
                    <a:pt x="0" y="63221"/>
                  </a:lnTo>
                  <a:lnTo>
                    <a:pt x="4423" y="42958"/>
                  </a:lnTo>
                  <a:lnTo>
                    <a:pt x="15357" y="26153"/>
                  </a:lnTo>
                  <a:lnTo>
                    <a:pt x="31916" y="10885"/>
                  </a:lnTo>
                  <a:lnTo>
                    <a:pt x="54093" y="2539"/>
                  </a:lnTo>
                  <a:lnTo>
                    <a:pt x="78377" y="0"/>
                  </a:lnTo>
                  <a:lnTo>
                    <a:pt x="133262" y="10908"/>
                  </a:lnTo>
                  <a:lnTo>
                    <a:pt x="159497" y="26317"/>
                  </a:lnTo>
                  <a:lnTo>
                    <a:pt x="171627" y="42153"/>
                  </a:lnTo>
                  <a:lnTo>
                    <a:pt x="179747" y="59720"/>
                  </a:lnTo>
                  <a:lnTo>
                    <a:pt x="186244" y="90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17388" y="505367"/>
              <a:ext cx="35308" cy="147400"/>
            </a:xfrm>
            <a:custGeom>
              <a:avLst/>
              <a:gdLst/>
              <a:ahLst/>
              <a:cxnLst/>
              <a:rect l="0" t="0" r="0" b="0"/>
              <a:pathLst>
                <a:path w="35308" h="147400">
                  <a:moveTo>
                    <a:pt x="0" y="0"/>
                  </a:moveTo>
                  <a:lnTo>
                    <a:pt x="9576" y="24047"/>
                  </a:lnTo>
                  <a:lnTo>
                    <a:pt x="33814" y="65183"/>
                  </a:lnTo>
                  <a:lnTo>
                    <a:pt x="35307" y="85122"/>
                  </a:lnTo>
                  <a:lnTo>
                    <a:pt x="30900" y="10568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10278" y="157927"/>
              <a:ext cx="254593" cy="378997"/>
            </a:xfrm>
            <a:custGeom>
              <a:avLst/>
              <a:gdLst/>
              <a:ahLst/>
              <a:cxnLst/>
              <a:rect l="0" t="0" r="0" b="0"/>
              <a:pathLst>
                <a:path w="254593" h="378997">
                  <a:moveTo>
                    <a:pt x="65079" y="0"/>
                  </a:moveTo>
                  <a:lnTo>
                    <a:pt x="45951" y="59941"/>
                  </a:lnTo>
                  <a:lnTo>
                    <a:pt x="15716" y="116608"/>
                  </a:lnTo>
                  <a:lnTo>
                    <a:pt x="3756" y="137224"/>
                  </a:lnTo>
                  <a:lnTo>
                    <a:pt x="800" y="139446"/>
                  </a:lnTo>
                  <a:lnTo>
                    <a:pt x="0" y="136248"/>
                  </a:lnTo>
                  <a:lnTo>
                    <a:pt x="7120" y="97493"/>
                  </a:lnTo>
                  <a:lnTo>
                    <a:pt x="28198" y="54353"/>
                  </a:lnTo>
                  <a:lnTo>
                    <a:pt x="41279" y="37415"/>
                  </a:lnTo>
                  <a:lnTo>
                    <a:pt x="61130" y="28327"/>
                  </a:lnTo>
                  <a:lnTo>
                    <a:pt x="72975" y="25904"/>
                  </a:lnTo>
                  <a:lnTo>
                    <a:pt x="83211" y="26628"/>
                  </a:lnTo>
                  <a:lnTo>
                    <a:pt x="100824" y="33671"/>
                  </a:lnTo>
                  <a:lnTo>
                    <a:pt x="116451" y="50840"/>
                  </a:lnTo>
                  <a:lnTo>
                    <a:pt x="139958" y="94400"/>
                  </a:lnTo>
                  <a:lnTo>
                    <a:pt x="154696" y="145206"/>
                  </a:lnTo>
                  <a:lnTo>
                    <a:pt x="158821" y="203421"/>
                  </a:lnTo>
                  <a:lnTo>
                    <a:pt x="154046" y="265310"/>
                  </a:lnTo>
                  <a:lnTo>
                    <a:pt x="139498" y="321425"/>
                  </a:lnTo>
                  <a:lnTo>
                    <a:pt x="114815" y="355330"/>
                  </a:lnTo>
                  <a:lnTo>
                    <a:pt x="95373" y="372784"/>
                  </a:lnTo>
                  <a:lnTo>
                    <a:pt x="84106" y="377204"/>
                  </a:lnTo>
                  <a:lnTo>
                    <a:pt x="59107" y="378996"/>
                  </a:lnTo>
                  <a:lnTo>
                    <a:pt x="38639" y="372774"/>
                  </a:lnTo>
                  <a:lnTo>
                    <a:pt x="29905" y="367839"/>
                  </a:lnTo>
                  <a:lnTo>
                    <a:pt x="24082" y="359869"/>
                  </a:lnTo>
                  <a:lnTo>
                    <a:pt x="17613" y="338536"/>
                  </a:lnTo>
                  <a:lnTo>
                    <a:pt x="18228" y="328636"/>
                  </a:lnTo>
                  <a:lnTo>
                    <a:pt x="25149" y="311397"/>
                  </a:lnTo>
                  <a:lnTo>
                    <a:pt x="33780" y="305864"/>
                  </a:lnTo>
                  <a:lnTo>
                    <a:pt x="58968" y="299716"/>
                  </a:lnTo>
                  <a:lnTo>
                    <a:pt x="100443" y="301844"/>
                  </a:lnTo>
                  <a:lnTo>
                    <a:pt x="155209" y="320280"/>
                  </a:lnTo>
                  <a:lnTo>
                    <a:pt x="204156" y="333280"/>
                  </a:lnTo>
                  <a:lnTo>
                    <a:pt x="25459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16596" y="204652"/>
              <a:ext cx="153560" cy="353359"/>
            </a:xfrm>
            <a:custGeom>
              <a:avLst/>
              <a:gdLst/>
              <a:ahLst/>
              <a:cxnLst/>
              <a:rect l="0" t="0" r="0" b="0"/>
              <a:pathLst>
                <a:path w="153560" h="353359">
                  <a:moveTo>
                    <a:pt x="121974" y="121731"/>
                  </a:moveTo>
                  <a:lnTo>
                    <a:pt x="145693" y="77768"/>
                  </a:lnTo>
                  <a:lnTo>
                    <a:pt x="146943" y="54619"/>
                  </a:lnTo>
                  <a:lnTo>
                    <a:pt x="145639" y="41894"/>
                  </a:lnTo>
                  <a:lnTo>
                    <a:pt x="134831" y="21517"/>
                  </a:lnTo>
                  <a:lnTo>
                    <a:pt x="127036" y="12808"/>
                  </a:lnTo>
                  <a:lnTo>
                    <a:pt x="105896" y="3131"/>
                  </a:lnTo>
                  <a:lnTo>
                    <a:pt x="82073" y="0"/>
                  </a:lnTo>
                  <a:lnTo>
                    <a:pt x="59787" y="2507"/>
                  </a:lnTo>
                  <a:lnTo>
                    <a:pt x="41303" y="10641"/>
                  </a:lnTo>
                  <a:lnTo>
                    <a:pt x="33098" y="16085"/>
                  </a:lnTo>
                  <a:lnTo>
                    <a:pt x="10373" y="46105"/>
                  </a:lnTo>
                  <a:lnTo>
                    <a:pt x="0" y="84635"/>
                  </a:lnTo>
                  <a:lnTo>
                    <a:pt x="3812" y="108753"/>
                  </a:lnTo>
                  <a:lnTo>
                    <a:pt x="19112" y="138943"/>
                  </a:lnTo>
                  <a:lnTo>
                    <a:pt x="25324" y="147243"/>
                  </a:lnTo>
                  <a:lnTo>
                    <a:pt x="34144" y="152777"/>
                  </a:lnTo>
                  <a:lnTo>
                    <a:pt x="56422" y="158926"/>
                  </a:lnTo>
                  <a:lnTo>
                    <a:pt x="81921" y="155420"/>
                  </a:lnTo>
                  <a:lnTo>
                    <a:pt x="106512" y="144892"/>
                  </a:lnTo>
                  <a:lnTo>
                    <a:pt x="125240" y="128515"/>
                  </a:lnTo>
                  <a:lnTo>
                    <a:pt x="143348" y="99565"/>
                  </a:lnTo>
                  <a:lnTo>
                    <a:pt x="146752" y="97595"/>
                  </a:lnTo>
                  <a:lnTo>
                    <a:pt x="149022" y="100961"/>
                  </a:lnTo>
                  <a:lnTo>
                    <a:pt x="152962" y="153787"/>
                  </a:lnTo>
                  <a:lnTo>
                    <a:pt x="153441" y="214847"/>
                  </a:lnTo>
                  <a:lnTo>
                    <a:pt x="153536" y="272315"/>
                  </a:lnTo>
                  <a:lnTo>
                    <a:pt x="153556" y="333428"/>
                  </a:lnTo>
                  <a:lnTo>
                    <a:pt x="153559" y="353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43855" y="515896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34746" y="37086"/>
                  </a:lnTo>
                  <a:lnTo>
                    <a:pt x="43909" y="55087"/>
                  </a:lnTo>
                  <a:lnTo>
                    <a:pt x="45641" y="77906"/>
                  </a:lnTo>
                  <a:lnTo>
                    <a:pt x="41342" y="102475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721214" y="136870"/>
            <a:ext cx="1319953" cy="568540"/>
            <a:chOff x="8721214" y="136870"/>
            <a:chExt cx="1319953" cy="568540"/>
          </a:xfrm>
        </p:grpSpPr>
        <p:sp>
          <p:nvSpPr>
            <p:cNvPr id="40" name="Freeform 39"/>
            <p:cNvSpPr/>
            <p:nvPr/>
          </p:nvSpPr>
          <p:spPr>
            <a:xfrm>
              <a:off x="8721214" y="136870"/>
              <a:ext cx="202342" cy="402266"/>
            </a:xfrm>
            <a:custGeom>
              <a:avLst/>
              <a:gdLst/>
              <a:ahLst/>
              <a:cxnLst/>
              <a:rect l="0" t="0" r="0" b="0"/>
              <a:pathLst>
                <a:path w="202342" h="402266">
                  <a:moveTo>
                    <a:pt x="49024" y="0"/>
                  </a:moveTo>
                  <a:lnTo>
                    <a:pt x="20343" y="53875"/>
                  </a:lnTo>
                  <a:lnTo>
                    <a:pt x="8591" y="74247"/>
                  </a:lnTo>
                  <a:lnTo>
                    <a:pt x="4522" y="76404"/>
                  </a:lnTo>
                  <a:lnTo>
                    <a:pt x="1809" y="73163"/>
                  </a:lnTo>
                  <a:lnTo>
                    <a:pt x="0" y="66323"/>
                  </a:lnTo>
                  <a:lnTo>
                    <a:pt x="1134" y="59423"/>
                  </a:lnTo>
                  <a:lnTo>
                    <a:pt x="8632" y="45517"/>
                  </a:lnTo>
                  <a:lnTo>
                    <a:pt x="26008" y="24535"/>
                  </a:lnTo>
                  <a:lnTo>
                    <a:pt x="34850" y="21036"/>
                  </a:lnTo>
                  <a:lnTo>
                    <a:pt x="57153" y="20268"/>
                  </a:lnTo>
                  <a:lnTo>
                    <a:pt x="76423" y="26945"/>
                  </a:lnTo>
                  <a:lnTo>
                    <a:pt x="92787" y="38882"/>
                  </a:lnTo>
                  <a:lnTo>
                    <a:pt x="107858" y="55885"/>
                  </a:lnTo>
                  <a:lnTo>
                    <a:pt x="123908" y="90778"/>
                  </a:lnTo>
                  <a:lnTo>
                    <a:pt x="124894" y="136342"/>
                  </a:lnTo>
                  <a:lnTo>
                    <a:pt x="117778" y="175708"/>
                  </a:lnTo>
                  <a:lnTo>
                    <a:pt x="112408" y="184989"/>
                  </a:lnTo>
                  <a:lnTo>
                    <a:pt x="97082" y="198421"/>
                  </a:lnTo>
                  <a:lnTo>
                    <a:pt x="93930" y="200131"/>
                  </a:lnTo>
                  <a:lnTo>
                    <a:pt x="94170" y="198931"/>
                  </a:lnTo>
                  <a:lnTo>
                    <a:pt x="96668" y="195792"/>
                  </a:lnTo>
                  <a:lnTo>
                    <a:pt x="101844" y="194869"/>
                  </a:lnTo>
                  <a:lnTo>
                    <a:pt x="116953" y="196963"/>
                  </a:lnTo>
                  <a:lnTo>
                    <a:pt x="132247" y="204912"/>
                  </a:lnTo>
                  <a:lnTo>
                    <a:pt x="175450" y="238117"/>
                  </a:lnTo>
                  <a:lnTo>
                    <a:pt x="191391" y="260638"/>
                  </a:lnTo>
                  <a:lnTo>
                    <a:pt x="202341" y="299624"/>
                  </a:lnTo>
                  <a:lnTo>
                    <a:pt x="199997" y="340812"/>
                  </a:lnTo>
                  <a:lnTo>
                    <a:pt x="186304" y="377062"/>
                  </a:lnTo>
                  <a:lnTo>
                    <a:pt x="167749" y="392971"/>
                  </a:lnTo>
                  <a:lnTo>
                    <a:pt x="156250" y="398851"/>
                  </a:lnTo>
                  <a:lnTo>
                    <a:pt x="134115" y="402265"/>
                  </a:lnTo>
                  <a:lnTo>
                    <a:pt x="85719" y="394925"/>
                  </a:lnTo>
                  <a:lnTo>
                    <a:pt x="40093" y="370476"/>
                  </a:lnTo>
                  <a:lnTo>
                    <a:pt x="1743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72475" y="210569"/>
              <a:ext cx="18863" cy="305328"/>
            </a:xfrm>
            <a:custGeom>
              <a:avLst/>
              <a:gdLst/>
              <a:ahLst/>
              <a:cxnLst/>
              <a:rect l="0" t="0" r="0" b="0"/>
              <a:pathLst>
                <a:path w="18863" h="305328">
                  <a:moveTo>
                    <a:pt x="8333" y="0"/>
                  </a:moveTo>
                  <a:lnTo>
                    <a:pt x="0" y="48931"/>
                  </a:lnTo>
                  <a:lnTo>
                    <a:pt x="1574" y="96777"/>
                  </a:lnTo>
                  <a:lnTo>
                    <a:pt x="6331" y="147998"/>
                  </a:lnTo>
                  <a:lnTo>
                    <a:pt x="10860" y="197100"/>
                  </a:lnTo>
                  <a:lnTo>
                    <a:pt x="17281" y="255613"/>
                  </a:lnTo>
                  <a:lnTo>
                    <a:pt x="1886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75565" y="463253"/>
              <a:ext cx="71037" cy="210571"/>
            </a:xfrm>
            <a:custGeom>
              <a:avLst/>
              <a:gdLst/>
              <a:ahLst/>
              <a:cxnLst/>
              <a:rect l="0" t="0" r="0" b="0"/>
              <a:pathLst>
                <a:path w="71037" h="210571">
                  <a:moveTo>
                    <a:pt x="0" y="0"/>
                  </a:moveTo>
                  <a:lnTo>
                    <a:pt x="42662" y="55660"/>
                  </a:lnTo>
                  <a:lnTo>
                    <a:pt x="64708" y="95353"/>
                  </a:lnTo>
                  <a:lnTo>
                    <a:pt x="71036" y="132108"/>
                  </a:lnTo>
                  <a:lnTo>
                    <a:pt x="66276" y="155811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89609" y="136870"/>
              <a:ext cx="215092" cy="391806"/>
            </a:xfrm>
            <a:custGeom>
              <a:avLst/>
              <a:gdLst/>
              <a:ahLst/>
              <a:cxnLst/>
              <a:rect l="0" t="0" r="0" b="0"/>
              <a:pathLst>
                <a:path w="215092" h="391806">
                  <a:moveTo>
                    <a:pt x="75510" y="0"/>
                  </a:moveTo>
                  <a:lnTo>
                    <a:pt x="37137" y="29308"/>
                  </a:lnTo>
                  <a:lnTo>
                    <a:pt x="3877" y="79363"/>
                  </a:lnTo>
                  <a:lnTo>
                    <a:pt x="848" y="79815"/>
                  </a:lnTo>
                  <a:lnTo>
                    <a:pt x="0" y="75437"/>
                  </a:lnTo>
                  <a:lnTo>
                    <a:pt x="603" y="67839"/>
                  </a:lnTo>
                  <a:lnTo>
                    <a:pt x="7513" y="53157"/>
                  </a:lnTo>
                  <a:lnTo>
                    <a:pt x="12631" y="45967"/>
                  </a:lnTo>
                  <a:lnTo>
                    <a:pt x="27677" y="34858"/>
                  </a:lnTo>
                  <a:lnTo>
                    <a:pt x="36602" y="30257"/>
                  </a:lnTo>
                  <a:lnTo>
                    <a:pt x="55878" y="28266"/>
                  </a:lnTo>
                  <a:lnTo>
                    <a:pt x="76144" y="32450"/>
                  </a:lnTo>
                  <a:lnTo>
                    <a:pt x="96849" y="42108"/>
                  </a:lnTo>
                  <a:lnTo>
                    <a:pt x="111510" y="60439"/>
                  </a:lnTo>
                  <a:lnTo>
                    <a:pt x="120756" y="84183"/>
                  </a:lnTo>
                  <a:lnTo>
                    <a:pt x="124865" y="110334"/>
                  </a:lnTo>
                  <a:lnTo>
                    <a:pt x="120452" y="134435"/>
                  </a:lnTo>
                  <a:lnTo>
                    <a:pt x="104814" y="164615"/>
                  </a:lnTo>
                  <a:lnTo>
                    <a:pt x="90874" y="179617"/>
                  </a:lnTo>
                  <a:lnTo>
                    <a:pt x="72980" y="190184"/>
                  </a:lnTo>
                  <a:lnTo>
                    <a:pt x="69143" y="191130"/>
                  </a:lnTo>
                  <a:lnTo>
                    <a:pt x="68926" y="189421"/>
                  </a:lnTo>
                  <a:lnTo>
                    <a:pt x="71121" y="185942"/>
                  </a:lnTo>
                  <a:lnTo>
                    <a:pt x="86038" y="182077"/>
                  </a:lnTo>
                  <a:lnTo>
                    <a:pt x="96567" y="181046"/>
                  </a:lnTo>
                  <a:lnTo>
                    <a:pt x="117623" y="186140"/>
                  </a:lnTo>
                  <a:lnTo>
                    <a:pt x="159738" y="208474"/>
                  </a:lnTo>
                  <a:lnTo>
                    <a:pt x="185735" y="234125"/>
                  </a:lnTo>
                  <a:lnTo>
                    <a:pt x="211182" y="284598"/>
                  </a:lnTo>
                  <a:lnTo>
                    <a:pt x="215091" y="295017"/>
                  </a:lnTo>
                  <a:lnTo>
                    <a:pt x="215003" y="332038"/>
                  </a:lnTo>
                  <a:lnTo>
                    <a:pt x="201979" y="367053"/>
                  </a:lnTo>
                  <a:lnTo>
                    <a:pt x="183581" y="382673"/>
                  </a:lnTo>
                  <a:lnTo>
                    <a:pt x="172124" y="388477"/>
                  </a:lnTo>
                  <a:lnTo>
                    <a:pt x="143796" y="391805"/>
                  </a:lnTo>
                  <a:lnTo>
                    <a:pt x="89129" y="384410"/>
                  </a:lnTo>
                  <a:lnTo>
                    <a:pt x="3339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854673" y="242155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0" y="2698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726062" y="231626"/>
              <a:ext cx="139141" cy="142251"/>
            </a:xfrm>
            <a:custGeom>
              <a:avLst/>
              <a:gdLst/>
              <a:ahLst/>
              <a:cxnLst/>
              <a:rect l="0" t="0" r="0" b="0"/>
              <a:pathLst>
                <a:path w="139141" h="142251">
                  <a:moveTo>
                    <a:pt x="139140" y="136871"/>
                  </a:moveTo>
                  <a:lnTo>
                    <a:pt x="122372" y="131282"/>
                  </a:lnTo>
                  <a:lnTo>
                    <a:pt x="104782" y="131657"/>
                  </a:lnTo>
                  <a:lnTo>
                    <a:pt x="47311" y="142250"/>
                  </a:lnTo>
                  <a:lnTo>
                    <a:pt x="24628" y="140042"/>
                  </a:lnTo>
                  <a:lnTo>
                    <a:pt x="16005" y="135475"/>
                  </a:lnTo>
                  <a:lnTo>
                    <a:pt x="3305" y="121043"/>
                  </a:lnTo>
                  <a:lnTo>
                    <a:pt x="0" y="96691"/>
                  </a:lnTo>
                  <a:lnTo>
                    <a:pt x="7410" y="44576"/>
                  </a:lnTo>
                  <a:lnTo>
                    <a:pt x="233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981015" y="505367"/>
              <a:ext cx="60152" cy="200043"/>
            </a:xfrm>
            <a:custGeom>
              <a:avLst/>
              <a:gdLst/>
              <a:ahLst/>
              <a:cxnLst/>
              <a:rect l="0" t="0" r="0" b="0"/>
              <a:pathLst>
                <a:path w="60152" h="200043">
                  <a:moveTo>
                    <a:pt x="0" y="0"/>
                  </a:moveTo>
                  <a:lnTo>
                    <a:pt x="41983" y="44322"/>
                  </a:lnTo>
                  <a:lnTo>
                    <a:pt x="52974" y="64153"/>
                  </a:lnTo>
                  <a:lnTo>
                    <a:pt x="60151" y="100637"/>
                  </a:lnTo>
                  <a:lnTo>
                    <a:pt x="56687" y="141083"/>
                  </a:lnTo>
                  <a:lnTo>
                    <a:pt x="48201" y="162529"/>
                  </a:lnTo>
                  <a:lnTo>
                    <a:pt x="36630" y="178690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55927" y="797245"/>
            <a:ext cx="5665215" cy="560932"/>
            <a:chOff x="255927" y="797245"/>
            <a:chExt cx="5665215" cy="560932"/>
          </a:xfrm>
        </p:grpSpPr>
        <p:sp>
          <p:nvSpPr>
            <p:cNvPr id="48" name="Freeform 47"/>
            <p:cNvSpPr/>
            <p:nvPr/>
          </p:nvSpPr>
          <p:spPr>
            <a:xfrm>
              <a:off x="255927" y="979150"/>
              <a:ext cx="179541" cy="299730"/>
            </a:xfrm>
            <a:custGeom>
              <a:avLst/>
              <a:gdLst/>
              <a:ahLst/>
              <a:cxnLst/>
              <a:rect l="0" t="0" r="0" b="0"/>
              <a:pathLst>
                <a:path w="179541" h="299730">
                  <a:moveTo>
                    <a:pt x="49399" y="0"/>
                  </a:moveTo>
                  <a:lnTo>
                    <a:pt x="33758" y="17980"/>
                  </a:lnTo>
                  <a:lnTo>
                    <a:pt x="25680" y="34897"/>
                  </a:lnTo>
                  <a:lnTo>
                    <a:pt x="11951" y="47875"/>
                  </a:lnTo>
                  <a:lnTo>
                    <a:pt x="3377" y="52974"/>
                  </a:lnTo>
                  <a:lnTo>
                    <a:pt x="0" y="52863"/>
                  </a:lnTo>
                  <a:lnTo>
                    <a:pt x="89" y="49280"/>
                  </a:lnTo>
                  <a:lnTo>
                    <a:pt x="2487" y="43382"/>
                  </a:lnTo>
                  <a:lnTo>
                    <a:pt x="22631" y="23902"/>
                  </a:lnTo>
                  <a:lnTo>
                    <a:pt x="50826" y="8902"/>
                  </a:lnTo>
                  <a:lnTo>
                    <a:pt x="59709" y="8274"/>
                  </a:lnTo>
                  <a:lnTo>
                    <a:pt x="75818" y="13816"/>
                  </a:lnTo>
                  <a:lnTo>
                    <a:pt x="87657" y="27197"/>
                  </a:lnTo>
                  <a:lnTo>
                    <a:pt x="95648" y="46013"/>
                  </a:lnTo>
                  <a:lnTo>
                    <a:pt x="99200" y="69973"/>
                  </a:lnTo>
                  <a:lnTo>
                    <a:pt x="94539" y="89981"/>
                  </a:lnTo>
                  <a:lnTo>
                    <a:pt x="72484" y="121889"/>
                  </a:lnTo>
                  <a:lnTo>
                    <a:pt x="74147" y="126883"/>
                  </a:lnTo>
                  <a:lnTo>
                    <a:pt x="81106" y="130212"/>
                  </a:lnTo>
                  <a:lnTo>
                    <a:pt x="100926" y="136251"/>
                  </a:lnTo>
                  <a:lnTo>
                    <a:pt x="145626" y="165789"/>
                  </a:lnTo>
                  <a:lnTo>
                    <a:pt x="159627" y="182478"/>
                  </a:lnTo>
                  <a:lnTo>
                    <a:pt x="178147" y="227378"/>
                  </a:lnTo>
                  <a:lnTo>
                    <a:pt x="179540" y="250795"/>
                  </a:lnTo>
                  <a:lnTo>
                    <a:pt x="178274" y="261953"/>
                  </a:lnTo>
                  <a:lnTo>
                    <a:pt x="172750" y="271732"/>
                  </a:lnTo>
                  <a:lnTo>
                    <a:pt x="154135" y="288836"/>
                  </a:lnTo>
                  <a:lnTo>
                    <a:pt x="127144" y="297997"/>
                  </a:lnTo>
                  <a:lnTo>
                    <a:pt x="97990" y="299729"/>
                  </a:lnTo>
                  <a:lnTo>
                    <a:pt x="39723" y="281178"/>
                  </a:lnTo>
                  <a:lnTo>
                    <a:pt x="1781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1064" y="947564"/>
              <a:ext cx="175508" cy="305328"/>
            </a:xfrm>
            <a:custGeom>
              <a:avLst/>
              <a:gdLst/>
              <a:ahLst/>
              <a:cxnLst/>
              <a:rect l="0" t="0" r="0" b="0"/>
              <a:pathLst>
                <a:path w="175508" h="305328">
                  <a:moveTo>
                    <a:pt x="140645" y="0"/>
                  </a:moveTo>
                  <a:lnTo>
                    <a:pt x="123878" y="11179"/>
                  </a:lnTo>
                  <a:lnTo>
                    <a:pt x="65200" y="22876"/>
                  </a:lnTo>
                  <a:lnTo>
                    <a:pt x="16038" y="35455"/>
                  </a:lnTo>
                  <a:lnTo>
                    <a:pt x="8441" y="42354"/>
                  </a:lnTo>
                  <a:lnTo>
                    <a:pt x="0" y="62498"/>
                  </a:lnTo>
                  <a:lnTo>
                    <a:pt x="837" y="100146"/>
                  </a:lnTo>
                  <a:lnTo>
                    <a:pt x="11600" y="153620"/>
                  </a:lnTo>
                  <a:lnTo>
                    <a:pt x="18171" y="177070"/>
                  </a:lnTo>
                  <a:lnTo>
                    <a:pt x="21561" y="181218"/>
                  </a:lnTo>
                  <a:lnTo>
                    <a:pt x="24991" y="180474"/>
                  </a:lnTo>
                  <a:lnTo>
                    <a:pt x="44491" y="159652"/>
                  </a:lnTo>
                  <a:lnTo>
                    <a:pt x="75240" y="145440"/>
                  </a:lnTo>
                  <a:lnTo>
                    <a:pt x="97538" y="143799"/>
                  </a:lnTo>
                  <a:lnTo>
                    <a:pt x="117977" y="148139"/>
                  </a:lnTo>
                  <a:lnTo>
                    <a:pt x="134860" y="157867"/>
                  </a:lnTo>
                  <a:lnTo>
                    <a:pt x="157519" y="182086"/>
                  </a:lnTo>
                  <a:lnTo>
                    <a:pt x="173461" y="217078"/>
                  </a:lnTo>
                  <a:lnTo>
                    <a:pt x="175507" y="240369"/>
                  </a:lnTo>
                  <a:lnTo>
                    <a:pt x="171347" y="261249"/>
                  </a:lnTo>
                  <a:lnTo>
                    <a:pt x="161700" y="278328"/>
                  </a:lnTo>
                  <a:lnTo>
                    <a:pt x="146493" y="290598"/>
                  </a:lnTo>
                  <a:lnTo>
                    <a:pt x="126867" y="298780"/>
                  </a:lnTo>
                  <a:lnTo>
                    <a:pt x="82378" y="304034"/>
                  </a:lnTo>
                  <a:lnTo>
                    <a:pt x="5641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9637" y="1221305"/>
              <a:ext cx="34928" cy="136872"/>
            </a:xfrm>
            <a:custGeom>
              <a:avLst/>
              <a:gdLst/>
              <a:ahLst/>
              <a:cxnLst/>
              <a:rect l="0" t="0" r="0" b="0"/>
              <a:pathLst>
                <a:path w="34928" h="136872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4927" y="74354"/>
                  </a:lnTo>
                  <a:lnTo>
                    <a:pt x="28782" y="9504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99091" y="915979"/>
              <a:ext cx="213621" cy="281363"/>
            </a:xfrm>
            <a:custGeom>
              <a:avLst/>
              <a:gdLst/>
              <a:ahLst/>
              <a:cxnLst/>
              <a:rect l="0" t="0" r="0" b="0"/>
              <a:pathLst>
                <a:path w="213621" h="281363">
                  <a:moveTo>
                    <a:pt x="80100" y="0"/>
                  </a:moveTo>
                  <a:lnTo>
                    <a:pt x="30602" y="55087"/>
                  </a:lnTo>
                  <a:lnTo>
                    <a:pt x="9802" y="79363"/>
                  </a:lnTo>
                  <a:lnTo>
                    <a:pt x="5159" y="79815"/>
                  </a:lnTo>
                  <a:lnTo>
                    <a:pt x="2063" y="75437"/>
                  </a:lnTo>
                  <a:lnTo>
                    <a:pt x="0" y="67839"/>
                  </a:lnTo>
                  <a:lnTo>
                    <a:pt x="2133" y="60433"/>
                  </a:lnTo>
                  <a:lnTo>
                    <a:pt x="13863" y="45966"/>
                  </a:lnTo>
                  <a:lnTo>
                    <a:pt x="40197" y="30257"/>
                  </a:lnTo>
                  <a:lnTo>
                    <a:pt x="70227" y="18194"/>
                  </a:lnTo>
                  <a:lnTo>
                    <a:pt x="90920" y="17055"/>
                  </a:lnTo>
                  <a:lnTo>
                    <a:pt x="101351" y="18389"/>
                  </a:lnTo>
                  <a:lnTo>
                    <a:pt x="109475" y="22788"/>
                  </a:lnTo>
                  <a:lnTo>
                    <a:pt x="121622" y="37034"/>
                  </a:lnTo>
                  <a:lnTo>
                    <a:pt x="124681" y="58183"/>
                  </a:lnTo>
                  <a:lnTo>
                    <a:pt x="120971" y="82011"/>
                  </a:lnTo>
                  <a:lnTo>
                    <a:pt x="111523" y="104300"/>
                  </a:lnTo>
                  <a:lnTo>
                    <a:pt x="96406" y="119665"/>
                  </a:lnTo>
                  <a:lnTo>
                    <a:pt x="83838" y="126884"/>
                  </a:lnTo>
                  <a:lnTo>
                    <a:pt x="83761" y="125533"/>
                  </a:lnTo>
                  <a:lnTo>
                    <a:pt x="86051" y="122293"/>
                  </a:lnTo>
                  <a:lnTo>
                    <a:pt x="117218" y="117733"/>
                  </a:lnTo>
                  <a:lnTo>
                    <a:pt x="141051" y="122906"/>
                  </a:lnTo>
                  <a:lnTo>
                    <a:pt x="184946" y="139701"/>
                  </a:lnTo>
                  <a:lnTo>
                    <a:pt x="200008" y="153336"/>
                  </a:lnTo>
                  <a:lnTo>
                    <a:pt x="205662" y="161886"/>
                  </a:lnTo>
                  <a:lnTo>
                    <a:pt x="213620" y="196275"/>
                  </a:lnTo>
                  <a:lnTo>
                    <a:pt x="209242" y="219424"/>
                  </a:lnTo>
                  <a:lnTo>
                    <a:pt x="198328" y="240241"/>
                  </a:lnTo>
                  <a:lnTo>
                    <a:pt x="181779" y="257292"/>
                  </a:lnTo>
                  <a:lnTo>
                    <a:pt x="147142" y="274456"/>
                  </a:lnTo>
                  <a:lnTo>
                    <a:pt x="107243" y="281362"/>
                  </a:lnTo>
                  <a:lnTo>
                    <a:pt x="54180" y="275289"/>
                  </a:lnTo>
                  <a:lnTo>
                    <a:pt x="1692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89761" y="884393"/>
              <a:ext cx="158488" cy="256538"/>
            </a:xfrm>
            <a:custGeom>
              <a:avLst/>
              <a:gdLst/>
              <a:ahLst/>
              <a:cxnLst/>
              <a:rect l="0" t="0" r="0" b="0"/>
              <a:pathLst>
                <a:path w="158488" h="256538">
                  <a:moveTo>
                    <a:pt x="94757" y="0"/>
                  </a:moveTo>
                  <a:lnTo>
                    <a:pt x="65448" y="34898"/>
                  </a:lnTo>
                  <a:lnTo>
                    <a:pt x="39757" y="92998"/>
                  </a:lnTo>
                  <a:lnTo>
                    <a:pt x="15114" y="147168"/>
                  </a:lnTo>
                  <a:lnTo>
                    <a:pt x="3332" y="192587"/>
                  </a:lnTo>
                  <a:lnTo>
                    <a:pt x="4107" y="229418"/>
                  </a:lnTo>
                  <a:lnTo>
                    <a:pt x="6248" y="240683"/>
                  </a:lnTo>
                  <a:lnTo>
                    <a:pt x="12354" y="248193"/>
                  </a:lnTo>
                  <a:lnTo>
                    <a:pt x="31617" y="256537"/>
                  </a:lnTo>
                  <a:lnTo>
                    <a:pt x="68770" y="255646"/>
                  </a:lnTo>
                  <a:lnTo>
                    <a:pt x="103824" y="242383"/>
                  </a:lnTo>
                  <a:lnTo>
                    <a:pt x="130849" y="223636"/>
                  </a:lnTo>
                  <a:lnTo>
                    <a:pt x="153674" y="197674"/>
                  </a:lnTo>
                  <a:lnTo>
                    <a:pt x="157431" y="187935"/>
                  </a:lnTo>
                  <a:lnTo>
                    <a:pt x="158487" y="167755"/>
                  </a:lnTo>
                  <a:lnTo>
                    <a:pt x="151937" y="150207"/>
                  </a:lnTo>
                  <a:lnTo>
                    <a:pt x="146915" y="142252"/>
                  </a:lnTo>
                  <a:lnTo>
                    <a:pt x="138888" y="136949"/>
                  </a:lnTo>
                  <a:lnTo>
                    <a:pt x="117490" y="131056"/>
                  </a:lnTo>
                  <a:lnTo>
                    <a:pt x="92382" y="134677"/>
                  </a:lnTo>
                  <a:lnTo>
                    <a:pt x="58178" y="149869"/>
                  </a:lnTo>
                  <a:lnTo>
                    <a:pt x="25660" y="17596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10860" y="1137077"/>
              <a:ext cx="37652" cy="157929"/>
            </a:xfrm>
            <a:custGeom>
              <a:avLst/>
              <a:gdLst/>
              <a:ahLst/>
              <a:cxnLst/>
              <a:rect l="0" t="0" r="0" b="0"/>
              <a:pathLst>
                <a:path w="37652" h="157929">
                  <a:moveTo>
                    <a:pt x="31585" y="0"/>
                  </a:moveTo>
                  <a:lnTo>
                    <a:pt x="34705" y="42692"/>
                  </a:lnTo>
                  <a:lnTo>
                    <a:pt x="37651" y="63428"/>
                  </a:lnTo>
                  <a:lnTo>
                    <a:pt x="27026" y="1158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37243" y="842279"/>
              <a:ext cx="213662" cy="291495"/>
            </a:xfrm>
            <a:custGeom>
              <a:avLst/>
              <a:gdLst/>
              <a:ahLst/>
              <a:cxnLst/>
              <a:rect l="0" t="0" r="0" b="0"/>
              <a:pathLst>
                <a:path w="213662" h="291495">
                  <a:moveTo>
                    <a:pt x="84228" y="0"/>
                  </a:moveTo>
                  <a:lnTo>
                    <a:pt x="67461" y="11179"/>
                  </a:lnTo>
                  <a:lnTo>
                    <a:pt x="24635" y="67629"/>
                  </a:lnTo>
                  <a:lnTo>
                    <a:pt x="19933" y="68482"/>
                  </a:lnTo>
                  <a:lnTo>
                    <a:pt x="16798" y="64372"/>
                  </a:lnTo>
                  <a:lnTo>
                    <a:pt x="14708" y="56953"/>
                  </a:lnTo>
                  <a:lnTo>
                    <a:pt x="15655" y="49667"/>
                  </a:lnTo>
                  <a:lnTo>
                    <a:pt x="22946" y="35333"/>
                  </a:lnTo>
                  <a:lnTo>
                    <a:pt x="45793" y="14109"/>
                  </a:lnTo>
                  <a:lnTo>
                    <a:pt x="67926" y="6271"/>
                  </a:lnTo>
                  <a:lnTo>
                    <a:pt x="92191" y="3957"/>
                  </a:lnTo>
                  <a:lnTo>
                    <a:pt x="114673" y="6828"/>
                  </a:lnTo>
                  <a:lnTo>
                    <a:pt x="133244" y="15123"/>
                  </a:lnTo>
                  <a:lnTo>
                    <a:pt x="141472" y="20611"/>
                  </a:lnTo>
                  <a:lnTo>
                    <a:pt x="146957" y="28948"/>
                  </a:lnTo>
                  <a:lnTo>
                    <a:pt x="153052" y="50691"/>
                  </a:lnTo>
                  <a:lnTo>
                    <a:pt x="150894" y="89239"/>
                  </a:lnTo>
                  <a:lnTo>
                    <a:pt x="137256" y="124707"/>
                  </a:lnTo>
                  <a:lnTo>
                    <a:pt x="121834" y="140434"/>
                  </a:lnTo>
                  <a:lnTo>
                    <a:pt x="109131" y="147813"/>
                  </a:lnTo>
                  <a:lnTo>
                    <a:pt x="109019" y="146505"/>
                  </a:lnTo>
                  <a:lnTo>
                    <a:pt x="111284" y="143294"/>
                  </a:lnTo>
                  <a:lnTo>
                    <a:pt x="126279" y="139725"/>
                  </a:lnTo>
                  <a:lnTo>
                    <a:pt x="136829" y="138774"/>
                  </a:lnTo>
                  <a:lnTo>
                    <a:pt x="157909" y="143956"/>
                  </a:lnTo>
                  <a:lnTo>
                    <a:pt x="177807" y="155227"/>
                  </a:lnTo>
                  <a:lnTo>
                    <a:pt x="200992" y="181304"/>
                  </a:lnTo>
                  <a:lnTo>
                    <a:pt x="211383" y="201073"/>
                  </a:lnTo>
                  <a:lnTo>
                    <a:pt x="213661" y="221557"/>
                  </a:lnTo>
                  <a:lnTo>
                    <a:pt x="212631" y="231933"/>
                  </a:lnTo>
                  <a:lnTo>
                    <a:pt x="202127" y="252820"/>
                  </a:lnTo>
                  <a:lnTo>
                    <a:pt x="185761" y="271462"/>
                  </a:lnTo>
                  <a:lnTo>
                    <a:pt x="166788" y="283647"/>
                  </a:lnTo>
                  <a:lnTo>
                    <a:pt x="119609" y="291494"/>
                  </a:lnTo>
                  <a:lnTo>
                    <a:pt x="77944" y="288230"/>
                  </a:lnTo>
                  <a:lnTo>
                    <a:pt x="24736" y="26500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28154" y="818167"/>
              <a:ext cx="140758" cy="308383"/>
            </a:xfrm>
            <a:custGeom>
              <a:avLst/>
              <a:gdLst/>
              <a:ahLst/>
              <a:cxnLst/>
              <a:rect l="0" t="0" r="0" b="0"/>
              <a:pathLst>
                <a:path w="140758" h="308383">
                  <a:moveTo>
                    <a:pt x="130229" y="129397"/>
                  </a:moveTo>
                  <a:lnTo>
                    <a:pt x="138562" y="91919"/>
                  </a:lnTo>
                  <a:lnTo>
                    <a:pt x="136988" y="57071"/>
                  </a:lnTo>
                  <a:lnTo>
                    <a:pt x="130893" y="36421"/>
                  </a:lnTo>
                  <a:lnTo>
                    <a:pt x="120386" y="19444"/>
                  </a:lnTo>
                  <a:lnTo>
                    <a:pt x="104797" y="7220"/>
                  </a:lnTo>
                  <a:lnTo>
                    <a:pt x="95727" y="2322"/>
                  </a:lnTo>
                  <a:lnTo>
                    <a:pt x="73171" y="0"/>
                  </a:lnTo>
                  <a:lnTo>
                    <a:pt x="49887" y="4037"/>
                  </a:lnTo>
                  <a:lnTo>
                    <a:pt x="31741" y="13630"/>
                  </a:lnTo>
                  <a:lnTo>
                    <a:pt x="18996" y="28812"/>
                  </a:lnTo>
                  <a:lnTo>
                    <a:pt x="1282" y="67155"/>
                  </a:lnTo>
                  <a:lnTo>
                    <a:pt x="0" y="90815"/>
                  </a:lnTo>
                  <a:lnTo>
                    <a:pt x="4499" y="114590"/>
                  </a:lnTo>
                  <a:lnTo>
                    <a:pt x="14298" y="132955"/>
                  </a:lnTo>
                  <a:lnTo>
                    <a:pt x="29571" y="145796"/>
                  </a:lnTo>
                  <a:lnTo>
                    <a:pt x="38557" y="150858"/>
                  </a:lnTo>
                  <a:lnTo>
                    <a:pt x="57901" y="153364"/>
                  </a:lnTo>
                  <a:lnTo>
                    <a:pt x="78196" y="149408"/>
                  </a:lnTo>
                  <a:lnTo>
                    <a:pt x="108183" y="134026"/>
                  </a:lnTo>
                  <a:lnTo>
                    <a:pt x="124720" y="121316"/>
                  </a:lnTo>
                  <a:lnTo>
                    <a:pt x="130066" y="121670"/>
                  </a:lnTo>
                  <a:lnTo>
                    <a:pt x="133630" y="126585"/>
                  </a:lnTo>
                  <a:lnTo>
                    <a:pt x="138646" y="158980"/>
                  </a:lnTo>
                  <a:lnTo>
                    <a:pt x="140340" y="222328"/>
                  </a:lnTo>
                  <a:lnTo>
                    <a:pt x="140675" y="279252"/>
                  </a:lnTo>
                  <a:lnTo>
                    <a:pt x="140757" y="30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74197" y="1063378"/>
              <a:ext cx="23720" cy="157928"/>
            </a:xfrm>
            <a:custGeom>
              <a:avLst/>
              <a:gdLst/>
              <a:ahLst/>
              <a:cxnLst/>
              <a:rect l="0" t="0" r="0" b="0"/>
              <a:pathLst>
                <a:path w="23720" h="157928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23665" y="78806"/>
                  </a:lnTo>
                  <a:lnTo>
                    <a:pt x="13166" y="13016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84808" y="86333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9329"/>
                  </a:lnTo>
                  <a:lnTo>
                    <a:pt x="3119" y="225647"/>
                  </a:lnTo>
                  <a:lnTo>
                    <a:pt x="9065" y="28659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12108" y="873865"/>
              <a:ext cx="204286" cy="151730"/>
            </a:xfrm>
            <a:custGeom>
              <a:avLst/>
              <a:gdLst/>
              <a:ahLst/>
              <a:cxnLst/>
              <a:rect l="0" t="0" r="0" b="0"/>
              <a:pathLst>
                <a:path w="204286" h="151730">
                  <a:moveTo>
                    <a:pt x="204285" y="126342"/>
                  </a:moveTo>
                  <a:lnTo>
                    <a:pt x="187518" y="120753"/>
                  </a:lnTo>
                  <a:lnTo>
                    <a:pt x="154734" y="122866"/>
                  </a:lnTo>
                  <a:lnTo>
                    <a:pt x="102904" y="134061"/>
                  </a:lnTo>
                  <a:lnTo>
                    <a:pt x="46872" y="151000"/>
                  </a:lnTo>
                  <a:lnTo>
                    <a:pt x="25529" y="151729"/>
                  </a:lnTo>
                  <a:lnTo>
                    <a:pt x="14925" y="150286"/>
                  </a:lnTo>
                  <a:lnTo>
                    <a:pt x="7855" y="143474"/>
                  </a:lnTo>
                  <a:lnTo>
                    <a:pt x="0" y="120308"/>
                  </a:lnTo>
                  <a:lnTo>
                    <a:pt x="3362" y="60116"/>
                  </a:lnTo>
                  <a:lnTo>
                    <a:pt x="14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37492" y="852808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4315"/>
                  </a:lnTo>
                  <a:lnTo>
                    <a:pt x="0" y="226606"/>
                  </a:lnTo>
                  <a:lnTo>
                    <a:pt x="0" y="28397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61893" y="842279"/>
              <a:ext cx="165071" cy="184141"/>
            </a:xfrm>
            <a:custGeom>
              <a:avLst/>
              <a:gdLst/>
              <a:ahLst/>
              <a:cxnLst/>
              <a:rect l="0" t="0" r="0" b="0"/>
              <a:pathLst>
                <a:path w="165071" h="184141">
                  <a:moveTo>
                    <a:pt x="165070" y="168456"/>
                  </a:moveTo>
                  <a:lnTo>
                    <a:pt x="116140" y="176790"/>
                  </a:lnTo>
                  <a:lnTo>
                    <a:pt x="62598" y="184140"/>
                  </a:lnTo>
                  <a:lnTo>
                    <a:pt x="29033" y="182332"/>
                  </a:lnTo>
                  <a:lnTo>
                    <a:pt x="20567" y="177707"/>
                  </a:lnTo>
                  <a:lnTo>
                    <a:pt x="8040" y="163209"/>
                  </a:lnTo>
                  <a:lnTo>
                    <a:pt x="0" y="124138"/>
                  </a:lnTo>
                  <a:lnTo>
                    <a:pt x="5689" y="75344"/>
                  </a:lnTo>
                  <a:lnTo>
                    <a:pt x="23701" y="14183"/>
                  </a:lnTo>
                  <a:lnTo>
                    <a:pt x="282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74362" y="1147606"/>
              <a:ext cx="39680" cy="157928"/>
            </a:xfrm>
            <a:custGeom>
              <a:avLst/>
              <a:gdLst/>
              <a:ahLst/>
              <a:cxnLst/>
              <a:rect l="0" t="0" r="0" b="0"/>
              <a:pathLst>
                <a:path w="39680" h="157928">
                  <a:moveTo>
                    <a:pt x="21057" y="0"/>
                  </a:moveTo>
                  <a:lnTo>
                    <a:pt x="37845" y="55045"/>
                  </a:lnTo>
                  <a:lnTo>
                    <a:pt x="39679" y="91829"/>
                  </a:lnTo>
                  <a:lnTo>
                    <a:pt x="35963" y="114512"/>
                  </a:lnTo>
                  <a:lnTo>
                    <a:pt x="24173" y="1331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69160" y="842279"/>
              <a:ext cx="175620" cy="281357"/>
            </a:xfrm>
            <a:custGeom>
              <a:avLst/>
              <a:gdLst/>
              <a:ahLst/>
              <a:cxnLst/>
              <a:rect l="0" t="0" r="0" b="0"/>
              <a:pathLst>
                <a:path w="175620" h="281357">
                  <a:moveTo>
                    <a:pt x="168456" y="0"/>
                  </a:moveTo>
                  <a:lnTo>
                    <a:pt x="119525" y="8334"/>
                  </a:lnTo>
                  <a:lnTo>
                    <a:pt x="77919" y="6759"/>
                  </a:lnTo>
                  <a:lnTo>
                    <a:pt x="26830" y="1335"/>
                  </a:lnTo>
                  <a:lnTo>
                    <a:pt x="19057" y="5570"/>
                  </a:lnTo>
                  <a:lnTo>
                    <a:pt x="15044" y="13072"/>
                  </a:lnTo>
                  <a:lnTo>
                    <a:pt x="11421" y="58734"/>
                  </a:lnTo>
                  <a:lnTo>
                    <a:pt x="18979" y="118349"/>
                  </a:lnTo>
                  <a:lnTo>
                    <a:pt x="19672" y="131542"/>
                  </a:lnTo>
                  <a:lnTo>
                    <a:pt x="21304" y="136828"/>
                  </a:lnTo>
                  <a:lnTo>
                    <a:pt x="23561" y="136842"/>
                  </a:lnTo>
                  <a:lnTo>
                    <a:pt x="41179" y="111649"/>
                  </a:lnTo>
                  <a:lnTo>
                    <a:pt x="50850" y="106018"/>
                  </a:lnTo>
                  <a:lnTo>
                    <a:pt x="77192" y="99762"/>
                  </a:lnTo>
                  <a:lnTo>
                    <a:pt x="102158" y="103220"/>
                  </a:lnTo>
                  <a:lnTo>
                    <a:pt x="124952" y="113726"/>
                  </a:lnTo>
                  <a:lnTo>
                    <a:pt x="155177" y="139372"/>
                  </a:lnTo>
                  <a:lnTo>
                    <a:pt x="167623" y="159039"/>
                  </a:lnTo>
                  <a:lnTo>
                    <a:pt x="175619" y="195432"/>
                  </a:lnTo>
                  <a:lnTo>
                    <a:pt x="171250" y="219050"/>
                  </a:lnTo>
                  <a:lnTo>
                    <a:pt x="155636" y="248958"/>
                  </a:lnTo>
                  <a:lnTo>
                    <a:pt x="141701" y="263896"/>
                  </a:lnTo>
                  <a:lnTo>
                    <a:pt x="123810" y="274435"/>
                  </a:lnTo>
                  <a:lnTo>
                    <a:pt x="88417" y="281356"/>
                  </a:lnTo>
                  <a:lnTo>
                    <a:pt x="36876" y="27528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24118" y="852808"/>
              <a:ext cx="264358" cy="265790"/>
            </a:xfrm>
            <a:custGeom>
              <a:avLst/>
              <a:gdLst/>
              <a:ahLst/>
              <a:cxnLst/>
              <a:rect l="0" t="0" r="0" b="0"/>
              <a:pathLst>
                <a:path w="264358" h="265790">
                  <a:moveTo>
                    <a:pt x="124068" y="10528"/>
                  </a:moveTo>
                  <a:lnTo>
                    <a:pt x="80106" y="30772"/>
                  </a:lnTo>
                  <a:lnTo>
                    <a:pt x="47881" y="65090"/>
                  </a:lnTo>
                  <a:lnTo>
                    <a:pt x="17488" y="116066"/>
                  </a:lnTo>
                  <a:lnTo>
                    <a:pt x="2843" y="159147"/>
                  </a:lnTo>
                  <a:lnTo>
                    <a:pt x="0" y="184596"/>
                  </a:lnTo>
                  <a:lnTo>
                    <a:pt x="4976" y="205265"/>
                  </a:lnTo>
                  <a:lnTo>
                    <a:pt x="24051" y="233174"/>
                  </a:lnTo>
                  <a:lnTo>
                    <a:pt x="42181" y="251032"/>
                  </a:lnTo>
                  <a:lnTo>
                    <a:pt x="61938" y="262868"/>
                  </a:lnTo>
                  <a:lnTo>
                    <a:pt x="85536" y="265789"/>
                  </a:lnTo>
                  <a:lnTo>
                    <a:pt x="133224" y="258132"/>
                  </a:lnTo>
                  <a:lnTo>
                    <a:pt x="190178" y="230496"/>
                  </a:lnTo>
                  <a:lnTo>
                    <a:pt x="213112" y="215916"/>
                  </a:lnTo>
                  <a:lnTo>
                    <a:pt x="253018" y="164708"/>
                  </a:lnTo>
                  <a:lnTo>
                    <a:pt x="262488" y="145733"/>
                  </a:lnTo>
                  <a:lnTo>
                    <a:pt x="264357" y="122482"/>
                  </a:lnTo>
                  <a:lnTo>
                    <a:pt x="260118" y="97720"/>
                  </a:lnTo>
                  <a:lnTo>
                    <a:pt x="244578" y="65219"/>
                  </a:lnTo>
                  <a:lnTo>
                    <a:pt x="223986" y="40251"/>
                  </a:lnTo>
                  <a:lnTo>
                    <a:pt x="196178" y="19205"/>
                  </a:lnTo>
                  <a:lnTo>
                    <a:pt x="164541" y="6210"/>
                  </a:lnTo>
                  <a:lnTo>
                    <a:pt x="1135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69285" y="1126549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0" y="0"/>
                  </a:moveTo>
                  <a:lnTo>
                    <a:pt x="11178" y="16767"/>
                  </a:lnTo>
                  <a:lnTo>
                    <a:pt x="18130" y="49552"/>
                  </a:lnTo>
                  <a:lnTo>
                    <a:pt x="14600" y="833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19143" y="821222"/>
              <a:ext cx="196343" cy="311685"/>
            </a:xfrm>
            <a:custGeom>
              <a:avLst/>
              <a:gdLst/>
              <a:ahLst/>
              <a:cxnLst/>
              <a:rect l="0" t="0" r="0" b="0"/>
              <a:pathLst>
                <a:path w="196343" h="311685">
                  <a:moveTo>
                    <a:pt x="134453" y="0"/>
                  </a:moveTo>
                  <a:lnTo>
                    <a:pt x="96974" y="8334"/>
                  </a:lnTo>
                  <a:lnTo>
                    <a:pt x="62126" y="6759"/>
                  </a:lnTo>
                  <a:lnTo>
                    <a:pt x="51140" y="4506"/>
                  </a:lnTo>
                  <a:lnTo>
                    <a:pt x="29575" y="8242"/>
                  </a:lnTo>
                  <a:lnTo>
                    <a:pt x="18911" y="12514"/>
                  </a:lnTo>
                  <a:lnTo>
                    <a:pt x="11801" y="20041"/>
                  </a:lnTo>
                  <a:lnTo>
                    <a:pt x="3901" y="40883"/>
                  </a:lnTo>
                  <a:lnTo>
                    <a:pt x="0" y="91221"/>
                  </a:lnTo>
                  <a:lnTo>
                    <a:pt x="12400" y="146934"/>
                  </a:lnTo>
                  <a:lnTo>
                    <a:pt x="16820" y="150598"/>
                  </a:lnTo>
                  <a:lnTo>
                    <a:pt x="22106" y="149532"/>
                  </a:lnTo>
                  <a:lnTo>
                    <a:pt x="56530" y="124067"/>
                  </a:lnTo>
                  <a:lnTo>
                    <a:pt x="79153" y="119482"/>
                  </a:lnTo>
                  <a:lnTo>
                    <a:pt x="112608" y="122490"/>
                  </a:lnTo>
                  <a:lnTo>
                    <a:pt x="154184" y="135157"/>
                  </a:lnTo>
                  <a:lnTo>
                    <a:pt x="170908" y="146248"/>
                  </a:lnTo>
                  <a:lnTo>
                    <a:pt x="183021" y="162095"/>
                  </a:lnTo>
                  <a:lnTo>
                    <a:pt x="191133" y="182007"/>
                  </a:lnTo>
                  <a:lnTo>
                    <a:pt x="196342" y="232917"/>
                  </a:lnTo>
                  <a:lnTo>
                    <a:pt x="194714" y="257937"/>
                  </a:lnTo>
                  <a:lnTo>
                    <a:pt x="186192" y="276856"/>
                  </a:lnTo>
                  <a:lnTo>
                    <a:pt x="162651" y="300660"/>
                  </a:lnTo>
                  <a:lnTo>
                    <a:pt x="140356" y="309102"/>
                  </a:lnTo>
                  <a:lnTo>
                    <a:pt x="116019" y="311684"/>
                  </a:lnTo>
                  <a:lnTo>
                    <a:pt x="53965" y="298803"/>
                  </a:lnTo>
                  <a:lnTo>
                    <a:pt x="3969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79338" y="797245"/>
              <a:ext cx="182854" cy="318496"/>
            </a:xfrm>
            <a:custGeom>
              <a:avLst/>
              <a:gdLst/>
              <a:ahLst/>
              <a:cxnLst/>
              <a:rect l="0" t="0" r="0" b="0"/>
              <a:pathLst>
                <a:path w="182854" h="318496">
                  <a:moveTo>
                    <a:pt x="169056" y="97677"/>
                  </a:moveTo>
                  <a:lnTo>
                    <a:pt x="133139" y="152722"/>
                  </a:lnTo>
                  <a:lnTo>
                    <a:pt x="104346" y="212189"/>
                  </a:lnTo>
                  <a:lnTo>
                    <a:pt x="82661" y="256517"/>
                  </a:lnTo>
                  <a:lnTo>
                    <a:pt x="78015" y="282136"/>
                  </a:lnTo>
                  <a:lnTo>
                    <a:pt x="82190" y="302881"/>
                  </a:lnTo>
                  <a:lnTo>
                    <a:pt x="86578" y="311689"/>
                  </a:lnTo>
                  <a:lnTo>
                    <a:pt x="94184" y="316391"/>
                  </a:lnTo>
                  <a:lnTo>
                    <a:pt x="115112" y="318495"/>
                  </a:lnTo>
                  <a:lnTo>
                    <a:pt x="133772" y="312412"/>
                  </a:lnTo>
                  <a:lnTo>
                    <a:pt x="164816" y="289442"/>
                  </a:lnTo>
                  <a:lnTo>
                    <a:pt x="180797" y="263681"/>
                  </a:lnTo>
                  <a:lnTo>
                    <a:pt x="182853" y="243986"/>
                  </a:lnTo>
                  <a:lnTo>
                    <a:pt x="178697" y="223534"/>
                  </a:lnTo>
                  <a:lnTo>
                    <a:pt x="169051" y="202747"/>
                  </a:lnTo>
                  <a:lnTo>
                    <a:pt x="144878" y="176902"/>
                  </a:lnTo>
                  <a:lnTo>
                    <a:pt x="94945" y="143176"/>
                  </a:lnTo>
                  <a:lnTo>
                    <a:pt x="43829" y="114284"/>
                  </a:lnTo>
                  <a:lnTo>
                    <a:pt x="12042" y="83843"/>
                  </a:lnTo>
                  <a:lnTo>
                    <a:pt x="4718" y="74416"/>
                  </a:lnTo>
                  <a:lnTo>
                    <a:pt x="1006" y="64622"/>
                  </a:lnTo>
                  <a:lnTo>
                    <a:pt x="0" y="44381"/>
                  </a:lnTo>
                  <a:lnTo>
                    <a:pt x="6572" y="26807"/>
                  </a:lnTo>
                  <a:lnTo>
                    <a:pt x="11600" y="18845"/>
                  </a:lnTo>
                  <a:lnTo>
                    <a:pt x="29665" y="6878"/>
                  </a:lnTo>
                  <a:lnTo>
                    <a:pt x="52122" y="0"/>
                  </a:lnTo>
                  <a:lnTo>
                    <a:pt x="84496" y="2705"/>
                  </a:lnTo>
                  <a:lnTo>
                    <a:pt x="115145" y="12085"/>
                  </a:lnTo>
                  <a:lnTo>
                    <a:pt x="165656" y="52774"/>
                  </a:lnTo>
                  <a:lnTo>
                    <a:pt x="179584" y="66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95792" y="1116020"/>
              <a:ext cx="29256" cy="136872"/>
            </a:xfrm>
            <a:custGeom>
              <a:avLst/>
              <a:gdLst/>
              <a:ahLst/>
              <a:cxnLst/>
              <a:rect l="0" t="0" r="0" b="0"/>
              <a:pathLst>
                <a:path w="29256" h="136872">
                  <a:moveTo>
                    <a:pt x="0" y="0"/>
                  </a:moveTo>
                  <a:lnTo>
                    <a:pt x="23720" y="43963"/>
                  </a:lnTo>
                  <a:lnTo>
                    <a:pt x="29255" y="79837"/>
                  </a:lnTo>
                  <a:lnTo>
                    <a:pt x="24311" y="10021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27995" y="852808"/>
              <a:ext cx="207107" cy="271404"/>
            </a:xfrm>
            <a:custGeom>
              <a:avLst/>
              <a:gdLst/>
              <a:ahLst/>
              <a:cxnLst/>
              <a:rect l="0" t="0" r="0" b="0"/>
              <a:pathLst>
                <a:path w="207107" h="271404">
                  <a:moveTo>
                    <a:pt x="157352" y="0"/>
                  </a:moveTo>
                  <a:lnTo>
                    <a:pt x="102307" y="16788"/>
                  </a:lnTo>
                  <a:lnTo>
                    <a:pt x="50899" y="20214"/>
                  </a:lnTo>
                  <a:lnTo>
                    <a:pt x="25811" y="23022"/>
                  </a:lnTo>
                  <a:lnTo>
                    <a:pt x="6863" y="32069"/>
                  </a:lnTo>
                  <a:lnTo>
                    <a:pt x="2044" y="38927"/>
                  </a:lnTo>
                  <a:lnTo>
                    <a:pt x="0" y="47008"/>
                  </a:lnTo>
                  <a:lnTo>
                    <a:pt x="2714" y="75149"/>
                  </a:lnTo>
                  <a:lnTo>
                    <a:pt x="8523" y="121689"/>
                  </a:lnTo>
                  <a:lnTo>
                    <a:pt x="12509" y="127919"/>
                  </a:lnTo>
                  <a:lnTo>
                    <a:pt x="18676" y="129733"/>
                  </a:lnTo>
                  <a:lnTo>
                    <a:pt x="34887" y="125509"/>
                  </a:lnTo>
                  <a:lnTo>
                    <a:pt x="64914" y="112317"/>
                  </a:lnTo>
                  <a:lnTo>
                    <a:pt x="101757" y="108538"/>
                  </a:lnTo>
                  <a:lnTo>
                    <a:pt x="156963" y="120213"/>
                  </a:lnTo>
                  <a:lnTo>
                    <a:pt x="183233" y="135704"/>
                  </a:lnTo>
                  <a:lnTo>
                    <a:pt x="195371" y="151560"/>
                  </a:lnTo>
                  <a:lnTo>
                    <a:pt x="203495" y="171475"/>
                  </a:lnTo>
                  <a:lnTo>
                    <a:pt x="207106" y="195924"/>
                  </a:lnTo>
                  <a:lnTo>
                    <a:pt x="202472" y="216149"/>
                  </a:lnTo>
                  <a:lnTo>
                    <a:pt x="180432" y="253786"/>
                  </a:lnTo>
                  <a:lnTo>
                    <a:pt x="171569" y="260438"/>
                  </a:lnTo>
                  <a:lnTo>
                    <a:pt x="149243" y="267828"/>
                  </a:lnTo>
                  <a:lnTo>
                    <a:pt x="90716" y="271403"/>
                  </a:lnTo>
                  <a:lnTo>
                    <a:pt x="4153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81401" y="808341"/>
              <a:ext cx="216425" cy="309563"/>
            </a:xfrm>
            <a:custGeom>
              <a:avLst/>
              <a:gdLst/>
              <a:ahLst/>
              <a:cxnLst/>
              <a:rect l="0" t="0" r="0" b="0"/>
              <a:pathLst>
                <a:path w="216425" h="309563">
                  <a:moveTo>
                    <a:pt x="198744" y="86581"/>
                  </a:moveTo>
                  <a:lnTo>
                    <a:pt x="183103" y="104561"/>
                  </a:lnTo>
                  <a:lnTo>
                    <a:pt x="153071" y="162104"/>
                  </a:lnTo>
                  <a:lnTo>
                    <a:pt x="132519" y="222074"/>
                  </a:lnTo>
                  <a:lnTo>
                    <a:pt x="114576" y="275912"/>
                  </a:lnTo>
                  <a:lnTo>
                    <a:pt x="111046" y="286501"/>
                  </a:lnTo>
                  <a:lnTo>
                    <a:pt x="112203" y="294731"/>
                  </a:lnTo>
                  <a:lnTo>
                    <a:pt x="116484" y="301386"/>
                  </a:lnTo>
                  <a:lnTo>
                    <a:pt x="122847" y="306994"/>
                  </a:lnTo>
                  <a:lnTo>
                    <a:pt x="131768" y="309562"/>
                  </a:lnTo>
                  <a:lnTo>
                    <a:pt x="154159" y="309296"/>
                  </a:lnTo>
                  <a:lnTo>
                    <a:pt x="187483" y="296980"/>
                  </a:lnTo>
                  <a:lnTo>
                    <a:pt x="202708" y="281867"/>
                  </a:lnTo>
                  <a:lnTo>
                    <a:pt x="208406" y="272924"/>
                  </a:lnTo>
                  <a:lnTo>
                    <a:pt x="216424" y="237980"/>
                  </a:lnTo>
                  <a:lnTo>
                    <a:pt x="212061" y="214701"/>
                  </a:lnTo>
                  <a:lnTo>
                    <a:pt x="196450" y="184984"/>
                  </a:lnTo>
                  <a:lnTo>
                    <a:pt x="173888" y="161361"/>
                  </a:lnTo>
                  <a:lnTo>
                    <a:pt x="144976" y="142663"/>
                  </a:lnTo>
                  <a:lnTo>
                    <a:pt x="82831" y="118468"/>
                  </a:lnTo>
                  <a:lnTo>
                    <a:pt x="19751" y="94016"/>
                  </a:lnTo>
                  <a:lnTo>
                    <a:pt x="9225" y="88028"/>
                  </a:lnTo>
                  <a:lnTo>
                    <a:pt x="3378" y="79357"/>
                  </a:lnTo>
                  <a:lnTo>
                    <a:pt x="0" y="57244"/>
                  </a:lnTo>
                  <a:lnTo>
                    <a:pt x="5518" y="34938"/>
                  </a:lnTo>
                  <a:lnTo>
                    <a:pt x="10265" y="24076"/>
                  </a:lnTo>
                  <a:lnTo>
                    <a:pt x="19279" y="15665"/>
                  </a:lnTo>
                  <a:lnTo>
                    <a:pt x="44892" y="3200"/>
                  </a:lnTo>
                  <a:lnTo>
                    <a:pt x="72654" y="0"/>
                  </a:lnTo>
                  <a:lnTo>
                    <a:pt x="128603" y="7477"/>
                  </a:lnTo>
                  <a:lnTo>
                    <a:pt x="159504" y="22458"/>
                  </a:lnTo>
                  <a:lnTo>
                    <a:pt x="172725" y="38195"/>
                  </a:lnTo>
                  <a:lnTo>
                    <a:pt x="188215" y="65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95958" y="1137077"/>
              <a:ext cx="25184" cy="115815"/>
            </a:xfrm>
            <a:custGeom>
              <a:avLst/>
              <a:gdLst/>
              <a:ahLst/>
              <a:cxnLst/>
              <a:rect l="0" t="0" r="0" b="0"/>
              <a:pathLst>
                <a:path w="25184" h="115815">
                  <a:moveTo>
                    <a:pt x="10529" y="0"/>
                  </a:moveTo>
                  <a:lnTo>
                    <a:pt x="25183" y="43963"/>
                  </a:lnTo>
                  <a:lnTo>
                    <a:pt x="22501" y="639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232870" y="750382"/>
            <a:ext cx="467003" cy="378077"/>
            <a:chOff x="6232870" y="750382"/>
            <a:chExt cx="467003" cy="378077"/>
          </a:xfrm>
        </p:grpSpPr>
        <p:sp>
          <p:nvSpPr>
            <p:cNvPr id="72" name="Freeform 71"/>
            <p:cNvSpPr/>
            <p:nvPr/>
          </p:nvSpPr>
          <p:spPr>
            <a:xfrm>
              <a:off x="6232870" y="774983"/>
              <a:ext cx="215765" cy="309453"/>
            </a:xfrm>
            <a:custGeom>
              <a:avLst/>
              <a:gdLst/>
              <a:ahLst/>
              <a:cxnLst/>
              <a:rect l="0" t="0" r="0" b="0"/>
              <a:pathLst>
                <a:path w="215765" h="309453">
                  <a:moveTo>
                    <a:pt x="0" y="14654"/>
                  </a:moveTo>
                  <a:lnTo>
                    <a:pt x="58617" y="14654"/>
                  </a:lnTo>
                  <a:lnTo>
                    <a:pt x="112791" y="14654"/>
                  </a:lnTo>
                  <a:lnTo>
                    <a:pt x="165432" y="11534"/>
                  </a:lnTo>
                  <a:lnTo>
                    <a:pt x="209973" y="0"/>
                  </a:lnTo>
                  <a:lnTo>
                    <a:pt x="214851" y="1375"/>
                  </a:lnTo>
                  <a:lnTo>
                    <a:pt x="215764" y="5801"/>
                  </a:lnTo>
                  <a:lnTo>
                    <a:pt x="191240" y="66173"/>
                  </a:lnTo>
                  <a:lnTo>
                    <a:pt x="163788" y="119791"/>
                  </a:lnTo>
                  <a:lnTo>
                    <a:pt x="139762" y="165143"/>
                  </a:lnTo>
                  <a:lnTo>
                    <a:pt x="112469" y="224244"/>
                  </a:lnTo>
                  <a:lnTo>
                    <a:pt x="92363" y="264025"/>
                  </a:lnTo>
                  <a:lnTo>
                    <a:pt x="81994" y="279903"/>
                  </a:lnTo>
                  <a:lnTo>
                    <a:pt x="73700" y="309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45608" y="750382"/>
              <a:ext cx="154265" cy="378077"/>
            </a:xfrm>
            <a:custGeom>
              <a:avLst/>
              <a:gdLst/>
              <a:ahLst/>
              <a:cxnLst/>
              <a:rect l="0" t="0" r="0" b="0"/>
              <a:pathLst>
                <a:path w="154265" h="378077">
                  <a:moveTo>
                    <a:pt x="150516" y="123483"/>
                  </a:moveTo>
                  <a:lnTo>
                    <a:pt x="101018" y="178570"/>
                  </a:lnTo>
                  <a:lnTo>
                    <a:pt x="53399" y="240415"/>
                  </a:lnTo>
                  <a:lnTo>
                    <a:pt x="26923" y="302566"/>
                  </a:lnTo>
                  <a:lnTo>
                    <a:pt x="12380" y="334082"/>
                  </a:lnTo>
                  <a:lnTo>
                    <a:pt x="12303" y="355123"/>
                  </a:lnTo>
                  <a:lnTo>
                    <a:pt x="16260" y="363307"/>
                  </a:lnTo>
                  <a:lnTo>
                    <a:pt x="30016" y="375521"/>
                  </a:lnTo>
                  <a:lnTo>
                    <a:pt x="38597" y="378076"/>
                  </a:lnTo>
                  <a:lnTo>
                    <a:pt x="57491" y="377795"/>
                  </a:lnTo>
                  <a:lnTo>
                    <a:pt x="87859" y="371060"/>
                  </a:lnTo>
                  <a:lnTo>
                    <a:pt x="119082" y="350477"/>
                  </a:lnTo>
                  <a:lnTo>
                    <a:pt x="139383" y="322152"/>
                  </a:lnTo>
                  <a:lnTo>
                    <a:pt x="152807" y="291532"/>
                  </a:lnTo>
                  <a:lnTo>
                    <a:pt x="154264" y="267581"/>
                  </a:lnTo>
                  <a:lnTo>
                    <a:pt x="149842" y="242509"/>
                  </a:lnTo>
                  <a:lnTo>
                    <a:pt x="121427" y="187077"/>
                  </a:lnTo>
                  <a:lnTo>
                    <a:pt x="92994" y="153029"/>
                  </a:lnTo>
                  <a:lnTo>
                    <a:pt x="54796" y="126893"/>
                  </a:lnTo>
                  <a:lnTo>
                    <a:pt x="27008" y="110845"/>
                  </a:lnTo>
                  <a:lnTo>
                    <a:pt x="12566" y="96809"/>
                  </a:lnTo>
                  <a:lnTo>
                    <a:pt x="2247" y="78873"/>
                  </a:lnTo>
                  <a:lnTo>
                    <a:pt x="0" y="59202"/>
                  </a:lnTo>
                  <a:lnTo>
                    <a:pt x="4072" y="39932"/>
                  </a:lnTo>
                  <a:lnTo>
                    <a:pt x="13680" y="23568"/>
                  </a:lnTo>
                  <a:lnTo>
                    <a:pt x="28869" y="11616"/>
                  </a:lnTo>
                  <a:lnTo>
                    <a:pt x="48488" y="3574"/>
                  </a:lnTo>
                  <a:lnTo>
                    <a:pt x="72805" y="0"/>
                  </a:lnTo>
                  <a:lnTo>
                    <a:pt x="96091" y="4651"/>
                  </a:lnTo>
                  <a:lnTo>
                    <a:pt x="125811" y="20423"/>
                  </a:lnTo>
                  <a:lnTo>
                    <a:pt x="134047" y="26700"/>
                  </a:lnTo>
                  <a:lnTo>
                    <a:pt x="143196" y="46153"/>
                  </a:lnTo>
                  <a:lnTo>
                    <a:pt x="150516" y="91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3629831" y="1664358"/>
            <a:ext cx="0" cy="472374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flipH="1">
            <a:off x="1966328" y="2306596"/>
            <a:ext cx="53488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 86"/>
          <p:cNvGrpSpPr/>
          <p:nvPr/>
        </p:nvGrpSpPr>
        <p:grpSpPr>
          <a:xfrm>
            <a:off x="2134784" y="1632772"/>
            <a:ext cx="2632126" cy="579068"/>
            <a:chOff x="2134784" y="1632772"/>
            <a:chExt cx="2632126" cy="579068"/>
          </a:xfrm>
        </p:grpSpPr>
        <p:sp>
          <p:nvSpPr>
            <p:cNvPr id="77" name="Freeform 76"/>
            <p:cNvSpPr/>
            <p:nvPr/>
          </p:nvSpPr>
          <p:spPr>
            <a:xfrm>
              <a:off x="2134784" y="1689594"/>
              <a:ext cx="344677" cy="515948"/>
            </a:xfrm>
            <a:custGeom>
              <a:avLst/>
              <a:gdLst/>
              <a:ahLst/>
              <a:cxnLst/>
              <a:rect l="0" t="0" r="0" b="0"/>
              <a:pathLst>
                <a:path w="344677" h="515948">
                  <a:moveTo>
                    <a:pt x="231627" y="69520"/>
                  </a:moveTo>
                  <a:lnTo>
                    <a:pt x="222052" y="45473"/>
                  </a:lnTo>
                  <a:lnTo>
                    <a:pt x="211384" y="31147"/>
                  </a:lnTo>
                  <a:lnTo>
                    <a:pt x="181045" y="9927"/>
                  </a:lnTo>
                  <a:lnTo>
                    <a:pt x="136831" y="0"/>
                  </a:lnTo>
                  <a:lnTo>
                    <a:pt x="109947" y="3917"/>
                  </a:lnTo>
                  <a:lnTo>
                    <a:pt x="78200" y="19277"/>
                  </a:lnTo>
                  <a:lnTo>
                    <a:pt x="53976" y="41765"/>
                  </a:lnTo>
                  <a:lnTo>
                    <a:pt x="40367" y="61864"/>
                  </a:lnTo>
                  <a:lnTo>
                    <a:pt x="27298" y="99487"/>
                  </a:lnTo>
                  <a:lnTo>
                    <a:pt x="24076" y="139100"/>
                  </a:lnTo>
                  <a:lnTo>
                    <a:pt x="31180" y="173584"/>
                  </a:lnTo>
                  <a:lnTo>
                    <a:pt x="41544" y="195320"/>
                  </a:lnTo>
                  <a:lnTo>
                    <a:pt x="57069" y="210439"/>
                  </a:lnTo>
                  <a:lnTo>
                    <a:pt x="66122" y="216108"/>
                  </a:lnTo>
                  <a:lnTo>
                    <a:pt x="85539" y="219288"/>
                  </a:lnTo>
                  <a:lnTo>
                    <a:pt x="147514" y="211913"/>
                  </a:lnTo>
                  <a:lnTo>
                    <a:pt x="208462" y="224665"/>
                  </a:lnTo>
                  <a:lnTo>
                    <a:pt x="260370" y="241239"/>
                  </a:lnTo>
                  <a:lnTo>
                    <a:pt x="281836" y="254634"/>
                  </a:lnTo>
                  <a:lnTo>
                    <a:pt x="322092" y="301954"/>
                  </a:lnTo>
                  <a:lnTo>
                    <a:pt x="338110" y="332972"/>
                  </a:lnTo>
                  <a:lnTo>
                    <a:pt x="344676" y="369978"/>
                  </a:lnTo>
                  <a:lnTo>
                    <a:pt x="341032" y="404989"/>
                  </a:lnTo>
                  <a:lnTo>
                    <a:pt x="326954" y="437590"/>
                  </a:lnTo>
                  <a:lnTo>
                    <a:pt x="307965" y="463887"/>
                  </a:lnTo>
                  <a:lnTo>
                    <a:pt x="276343" y="486497"/>
                  </a:lnTo>
                  <a:lnTo>
                    <a:pt x="213108" y="510707"/>
                  </a:lnTo>
                  <a:lnTo>
                    <a:pt x="190641" y="515947"/>
                  </a:lnTo>
                  <a:lnTo>
                    <a:pt x="141383" y="509780"/>
                  </a:lnTo>
                  <a:lnTo>
                    <a:pt x="87199" y="497296"/>
                  </a:lnTo>
                  <a:lnTo>
                    <a:pt x="59112" y="481448"/>
                  </a:lnTo>
                  <a:lnTo>
                    <a:pt x="0" y="427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92794" y="1727529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49262"/>
                  </a:lnTo>
                  <a:lnTo>
                    <a:pt x="1170" y="100514"/>
                  </a:lnTo>
                  <a:lnTo>
                    <a:pt x="7236" y="159633"/>
                  </a:lnTo>
                  <a:lnTo>
                    <a:pt x="9553" y="221603"/>
                  </a:lnTo>
                  <a:lnTo>
                    <a:pt x="11410" y="283249"/>
                  </a:lnTo>
                  <a:lnTo>
                    <a:pt x="17679" y="339079"/>
                  </a:lnTo>
                  <a:lnTo>
                    <a:pt x="21226" y="390326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45395" y="189598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19063" y="2339"/>
                  </a:lnTo>
                  <a:lnTo>
                    <a:pt x="159277" y="23719"/>
                  </a:lnTo>
                  <a:lnTo>
                    <a:pt x="100440" y="30031"/>
                  </a:lnTo>
                  <a:lnTo>
                    <a:pt x="42544" y="312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37323" y="1952729"/>
              <a:ext cx="181856" cy="245054"/>
            </a:xfrm>
            <a:custGeom>
              <a:avLst/>
              <a:gdLst/>
              <a:ahLst/>
              <a:cxnLst/>
              <a:rect l="0" t="0" r="0" b="0"/>
              <a:pathLst>
                <a:path w="181856" h="245054">
                  <a:moveTo>
                    <a:pt x="2870" y="101183"/>
                  </a:moveTo>
                  <a:lnTo>
                    <a:pt x="52422" y="115837"/>
                  </a:lnTo>
                  <a:lnTo>
                    <a:pt x="86183" y="114754"/>
                  </a:lnTo>
                  <a:lnTo>
                    <a:pt x="135097" y="102737"/>
                  </a:lnTo>
                  <a:lnTo>
                    <a:pt x="153665" y="91735"/>
                  </a:lnTo>
                  <a:lnTo>
                    <a:pt x="159552" y="83186"/>
                  </a:lnTo>
                  <a:lnTo>
                    <a:pt x="166093" y="61209"/>
                  </a:lnTo>
                  <a:lnTo>
                    <a:pt x="165498" y="51137"/>
                  </a:lnTo>
                  <a:lnTo>
                    <a:pt x="158598" y="33707"/>
                  </a:lnTo>
                  <a:lnTo>
                    <a:pt x="141558" y="10740"/>
                  </a:lnTo>
                  <a:lnTo>
                    <a:pt x="122221" y="2495"/>
                  </a:lnTo>
                  <a:lnTo>
                    <a:pt x="99199" y="0"/>
                  </a:lnTo>
                  <a:lnTo>
                    <a:pt x="77269" y="2790"/>
                  </a:lnTo>
                  <a:lnTo>
                    <a:pt x="45192" y="16527"/>
                  </a:lnTo>
                  <a:lnTo>
                    <a:pt x="27139" y="35092"/>
                  </a:lnTo>
                  <a:lnTo>
                    <a:pt x="6941" y="71852"/>
                  </a:lnTo>
                  <a:lnTo>
                    <a:pt x="0" y="99845"/>
                  </a:lnTo>
                  <a:lnTo>
                    <a:pt x="5077" y="162357"/>
                  </a:lnTo>
                  <a:lnTo>
                    <a:pt x="17172" y="202757"/>
                  </a:lnTo>
                  <a:lnTo>
                    <a:pt x="22933" y="214522"/>
                  </a:lnTo>
                  <a:lnTo>
                    <a:pt x="38693" y="230715"/>
                  </a:lnTo>
                  <a:lnTo>
                    <a:pt x="47809" y="236670"/>
                  </a:lnTo>
                  <a:lnTo>
                    <a:pt x="82996" y="245053"/>
                  </a:lnTo>
                  <a:lnTo>
                    <a:pt x="106332" y="240774"/>
                  </a:lnTo>
                  <a:lnTo>
                    <a:pt x="164927" y="217235"/>
                  </a:lnTo>
                  <a:lnTo>
                    <a:pt x="181855" y="206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82349" y="1934431"/>
              <a:ext cx="326384" cy="277409"/>
            </a:xfrm>
            <a:custGeom>
              <a:avLst/>
              <a:gdLst/>
              <a:ahLst/>
              <a:cxnLst/>
              <a:rect l="0" t="0" r="0" b="0"/>
              <a:pathLst>
                <a:path w="326384" h="277409">
                  <a:moveTo>
                    <a:pt x="0" y="87895"/>
                  </a:moveTo>
                  <a:lnTo>
                    <a:pt x="3119" y="136826"/>
                  </a:lnTo>
                  <a:lnTo>
                    <a:pt x="9065" y="195957"/>
                  </a:lnTo>
                  <a:lnTo>
                    <a:pt x="16305" y="237273"/>
                  </a:lnTo>
                  <a:lnTo>
                    <a:pt x="15549" y="236613"/>
                  </a:lnTo>
                  <a:lnTo>
                    <a:pt x="5931" y="204749"/>
                  </a:lnTo>
                  <a:lnTo>
                    <a:pt x="1171" y="153395"/>
                  </a:lnTo>
                  <a:lnTo>
                    <a:pt x="3351" y="101310"/>
                  </a:lnTo>
                  <a:lnTo>
                    <a:pt x="14700" y="56880"/>
                  </a:lnTo>
                  <a:lnTo>
                    <a:pt x="21498" y="49671"/>
                  </a:lnTo>
                  <a:lnTo>
                    <a:pt x="41530" y="41661"/>
                  </a:lnTo>
                  <a:lnTo>
                    <a:pt x="51083" y="41865"/>
                  </a:lnTo>
                  <a:lnTo>
                    <a:pt x="67937" y="48330"/>
                  </a:lnTo>
                  <a:lnTo>
                    <a:pt x="90580" y="70713"/>
                  </a:lnTo>
                  <a:lnTo>
                    <a:pt x="118021" y="110888"/>
                  </a:lnTo>
                  <a:lnTo>
                    <a:pt x="129596" y="139812"/>
                  </a:lnTo>
                  <a:lnTo>
                    <a:pt x="135187" y="81025"/>
                  </a:lnTo>
                  <a:lnTo>
                    <a:pt x="150879" y="27873"/>
                  </a:lnTo>
                  <a:lnTo>
                    <a:pt x="156738" y="16295"/>
                  </a:lnTo>
                  <a:lnTo>
                    <a:pt x="165323" y="8576"/>
                  </a:lnTo>
                  <a:lnTo>
                    <a:pt x="187341" y="0"/>
                  </a:lnTo>
                  <a:lnTo>
                    <a:pt x="209604" y="2428"/>
                  </a:lnTo>
                  <a:lnTo>
                    <a:pt x="230028" y="11305"/>
                  </a:lnTo>
                  <a:lnTo>
                    <a:pt x="246904" y="23050"/>
                  </a:lnTo>
                  <a:lnTo>
                    <a:pt x="283971" y="79457"/>
                  </a:lnTo>
                  <a:lnTo>
                    <a:pt x="310919" y="140597"/>
                  </a:lnTo>
                  <a:lnTo>
                    <a:pt x="322982" y="197005"/>
                  </a:lnTo>
                  <a:lnTo>
                    <a:pt x="325375" y="240717"/>
                  </a:lnTo>
                  <a:lnTo>
                    <a:pt x="326383" y="277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08983" y="1632772"/>
              <a:ext cx="310444" cy="543637"/>
            </a:xfrm>
            <a:custGeom>
              <a:avLst/>
              <a:gdLst/>
              <a:ahLst/>
              <a:cxnLst/>
              <a:rect l="0" t="0" r="0" b="0"/>
              <a:pathLst>
                <a:path w="310444" h="543637">
                  <a:moveTo>
                    <a:pt x="36703" y="0"/>
                  </a:moveTo>
                  <a:lnTo>
                    <a:pt x="28370" y="37478"/>
                  </a:lnTo>
                  <a:lnTo>
                    <a:pt x="29944" y="75446"/>
                  </a:lnTo>
                  <a:lnTo>
                    <a:pt x="32529" y="103722"/>
                  </a:lnTo>
                  <a:lnTo>
                    <a:pt x="28577" y="152525"/>
                  </a:lnTo>
                  <a:lnTo>
                    <a:pt x="26886" y="205200"/>
                  </a:lnTo>
                  <a:lnTo>
                    <a:pt x="26386" y="263571"/>
                  </a:lnTo>
                  <a:lnTo>
                    <a:pt x="25067" y="316091"/>
                  </a:lnTo>
                  <a:lnTo>
                    <a:pt x="17853" y="372704"/>
                  </a:lnTo>
                  <a:lnTo>
                    <a:pt x="10492" y="433929"/>
                  </a:lnTo>
                  <a:lnTo>
                    <a:pt x="6710" y="482511"/>
                  </a:lnTo>
                  <a:lnTo>
                    <a:pt x="0" y="528361"/>
                  </a:lnTo>
                  <a:lnTo>
                    <a:pt x="1706" y="537075"/>
                  </a:lnTo>
                  <a:lnTo>
                    <a:pt x="6352" y="541714"/>
                  </a:lnTo>
                  <a:lnTo>
                    <a:pt x="12960" y="543636"/>
                  </a:lnTo>
                  <a:lnTo>
                    <a:pt x="29660" y="539534"/>
                  </a:lnTo>
                  <a:lnTo>
                    <a:pt x="74566" y="523425"/>
                  </a:lnTo>
                  <a:lnTo>
                    <a:pt x="128497" y="517384"/>
                  </a:lnTo>
                  <a:lnTo>
                    <a:pt x="184210" y="513071"/>
                  </a:lnTo>
                  <a:lnTo>
                    <a:pt x="245864" y="506889"/>
                  </a:lnTo>
                  <a:lnTo>
                    <a:pt x="299513" y="497235"/>
                  </a:lnTo>
                  <a:lnTo>
                    <a:pt x="310443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11767" y="1945427"/>
              <a:ext cx="186645" cy="259161"/>
            </a:xfrm>
            <a:custGeom>
              <a:avLst/>
              <a:gdLst/>
              <a:ahLst/>
              <a:cxnLst/>
              <a:rect l="0" t="0" r="0" b="0"/>
              <a:pathLst>
                <a:path w="186645" h="259161">
                  <a:moveTo>
                    <a:pt x="7659" y="87428"/>
                  </a:moveTo>
                  <a:lnTo>
                    <a:pt x="24427" y="93017"/>
                  </a:lnTo>
                  <a:lnTo>
                    <a:pt x="57211" y="90904"/>
                  </a:lnTo>
                  <a:lnTo>
                    <a:pt x="100636" y="78539"/>
                  </a:lnTo>
                  <a:lnTo>
                    <a:pt x="117613" y="67490"/>
                  </a:lnTo>
                  <a:lnTo>
                    <a:pt x="129837" y="51660"/>
                  </a:lnTo>
                  <a:lnTo>
                    <a:pt x="134735" y="42526"/>
                  </a:lnTo>
                  <a:lnTo>
                    <a:pt x="135660" y="34097"/>
                  </a:lnTo>
                  <a:lnTo>
                    <a:pt x="130449" y="18492"/>
                  </a:lnTo>
                  <a:lnTo>
                    <a:pt x="117215" y="6877"/>
                  </a:lnTo>
                  <a:lnTo>
                    <a:pt x="108773" y="2142"/>
                  </a:lnTo>
                  <a:lnTo>
                    <a:pt x="90033" y="0"/>
                  </a:lnTo>
                  <a:lnTo>
                    <a:pt x="70006" y="4118"/>
                  </a:lnTo>
                  <a:lnTo>
                    <a:pt x="49407" y="13747"/>
                  </a:lnTo>
                  <a:lnTo>
                    <a:pt x="23669" y="37910"/>
                  </a:lnTo>
                  <a:lnTo>
                    <a:pt x="6814" y="78475"/>
                  </a:lnTo>
                  <a:lnTo>
                    <a:pt x="0" y="121950"/>
                  </a:lnTo>
                  <a:lnTo>
                    <a:pt x="6103" y="170157"/>
                  </a:lnTo>
                  <a:lnTo>
                    <a:pt x="16427" y="201627"/>
                  </a:lnTo>
                  <a:lnTo>
                    <a:pt x="46956" y="241171"/>
                  </a:lnTo>
                  <a:lnTo>
                    <a:pt x="73116" y="257114"/>
                  </a:lnTo>
                  <a:lnTo>
                    <a:pt x="92903" y="259160"/>
                  </a:lnTo>
                  <a:lnTo>
                    <a:pt x="134202" y="250942"/>
                  </a:lnTo>
                  <a:lnTo>
                    <a:pt x="186644" y="224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22213" y="1987686"/>
              <a:ext cx="207826" cy="224154"/>
            </a:xfrm>
            <a:custGeom>
              <a:avLst/>
              <a:gdLst/>
              <a:ahLst/>
              <a:cxnLst/>
              <a:rect l="0" t="0" r="0" b="0"/>
              <a:pathLst>
                <a:path w="207826" h="224154">
                  <a:moveTo>
                    <a:pt x="144654" y="129397"/>
                  </a:moveTo>
                  <a:lnTo>
                    <a:pt x="152987" y="91919"/>
                  </a:lnTo>
                  <a:lnTo>
                    <a:pt x="151867" y="68286"/>
                  </a:lnTo>
                  <a:lnTo>
                    <a:pt x="138083" y="36421"/>
                  </a:lnTo>
                  <a:lnTo>
                    <a:pt x="125746" y="19444"/>
                  </a:lnTo>
                  <a:lnTo>
                    <a:pt x="100057" y="2322"/>
                  </a:lnTo>
                  <a:lnTo>
                    <a:pt x="80379" y="0"/>
                  </a:lnTo>
                  <a:lnTo>
                    <a:pt x="61105" y="4037"/>
                  </a:lnTo>
                  <a:lnTo>
                    <a:pt x="29668" y="25692"/>
                  </a:lnTo>
                  <a:lnTo>
                    <a:pt x="16340" y="40022"/>
                  </a:lnTo>
                  <a:lnTo>
                    <a:pt x="6517" y="58089"/>
                  </a:lnTo>
                  <a:lnTo>
                    <a:pt x="0" y="99170"/>
                  </a:lnTo>
                  <a:lnTo>
                    <a:pt x="3657" y="142798"/>
                  </a:lnTo>
                  <a:lnTo>
                    <a:pt x="17739" y="179771"/>
                  </a:lnTo>
                  <a:lnTo>
                    <a:pt x="33265" y="195849"/>
                  </a:lnTo>
                  <a:lnTo>
                    <a:pt x="42319" y="201774"/>
                  </a:lnTo>
                  <a:lnTo>
                    <a:pt x="51864" y="203385"/>
                  </a:lnTo>
                  <a:lnTo>
                    <a:pt x="71828" y="198935"/>
                  </a:lnTo>
                  <a:lnTo>
                    <a:pt x="97210" y="183276"/>
                  </a:lnTo>
                  <a:lnTo>
                    <a:pt x="109140" y="167381"/>
                  </a:lnTo>
                  <a:lnTo>
                    <a:pt x="133781" y="107977"/>
                  </a:lnTo>
                  <a:lnTo>
                    <a:pt x="137405" y="97570"/>
                  </a:lnTo>
                  <a:lnTo>
                    <a:pt x="139821" y="96481"/>
                  </a:lnTo>
                  <a:lnTo>
                    <a:pt x="153805" y="150954"/>
                  </a:lnTo>
                  <a:lnTo>
                    <a:pt x="177354" y="189547"/>
                  </a:lnTo>
                  <a:lnTo>
                    <a:pt x="207825" y="224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04591" y="1683939"/>
              <a:ext cx="162319" cy="527901"/>
            </a:xfrm>
            <a:custGeom>
              <a:avLst/>
              <a:gdLst/>
              <a:ahLst/>
              <a:cxnLst/>
              <a:rect l="0" t="0" r="0" b="0"/>
              <a:pathLst>
                <a:path w="162319" h="527901">
                  <a:moveTo>
                    <a:pt x="130732" y="527900"/>
                  </a:moveTo>
                  <a:lnTo>
                    <a:pt x="112774" y="471686"/>
                  </a:lnTo>
                  <a:lnTo>
                    <a:pt x="99065" y="413115"/>
                  </a:lnTo>
                  <a:lnTo>
                    <a:pt x="85092" y="361727"/>
                  </a:lnTo>
                  <a:lnTo>
                    <a:pt x="71067" y="303310"/>
                  </a:lnTo>
                  <a:lnTo>
                    <a:pt x="57032" y="249311"/>
                  </a:lnTo>
                  <a:lnTo>
                    <a:pt x="42994" y="194190"/>
                  </a:lnTo>
                  <a:lnTo>
                    <a:pt x="21721" y="133866"/>
                  </a:lnTo>
                  <a:lnTo>
                    <a:pt x="5040" y="75677"/>
                  </a:lnTo>
                  <a:lnTo>
                    <a:pt x="0" y="48492"/>
                  </a:lnTo>
                  <a:lnTo>
                    <a:pt x="1659" y="24711"/>
                  </a:lnTo>
                  <a:lnTo>
                    <a:pt x="6079" y="15796"/>
                  </a:lnTo>
                  <a:lnTo>
                    <a:pt x="20348" y="2771"/>
                  </a:lnTo>
                  <a:lnTo>
                    <a:pt x="29067" y="0"/>
                  </a:lnTo>
                  <a:lnTo>
                    <a:pt x="48113" y="40"/>
                  </a:lnTo>
                  <a:lnTo>
                    <a:pt x="107692" y="21073"/>
                  </a:lnTo>
                  <a:lnTo>
                    <a:pt x="128681" y="30073"/>
                  </a:lnTo>
                  <a:lnTo>
                    <a:pt x="162318" y="54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40567" y="198021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7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2734908" y="2422409"/>
            <a:ext cx="42115" cy="336913"/>
          </a:xfrm>
          <a:custGeom>
            <a:avLst/>
            <a:gdLst/>
            <a:ahLst/>
            <a:cxnLst/>
            <a:rect l="0" t="0" r="0" b="0"/>
            <a:pathLst>
              <a:path w="42115" h="336913">
                <a:moveTo>
                  <a:pt x="42114" y="0"/>
                </a:moveTo>
                <a:lnTo>
                  <a:pt x="33781" y="37478"/>
                </a:lnTo>
                <a:lnTo>
                  <a:pt x="32020" y="94491"/>
                </a:lnTo>
                <a:lnTo>
                  <a:pt x="31714" y="144851"/>
                </a:lnTo>
                <a:lnTo>
                  <a:pt x="25404" y="170053"/>
                </a:lnTo>
                <a:lnTo>
                  <a:pt x="17140" y="191393"/>
                </a:lnTo>
                <a:lnTo>
                  <a:pt x="11835" y="246340"/>
                </a:lnTo>
                <a:lnTo>
                  <a:pt x="5198" y="301994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3783500" y="2401353"/>
            <a:ext cx="1930974" cy="421140"/>
            <a:chOff x="3783500" y="2401353"/>
            <a:chExt cx="1930974" cy="421140"/>
          </a:xfrm>
        </p:grpSpPr>
        <p:sp>
          <p:nvSpPr>
            <p:cNvPr id="89" name="Freeform 88"/>
            <p:cNvSpPr/>
            <p:nvPr/>
          </p:nvSpPr>
          <p:spPr>
            <a:xfrm>
              <a:off x="3783500" y="2401353"/>
              <a:ext cx="296198" cy="355651"/>
            </a:xfrm>
            <a:custGeom>
              <a:avLst/>
              <a:gdLst/>
              <a:ahLst/>
              <a:cxnLst/>
              <a:rect l="0" t="0" r="0" b="0"/>
              <a:pathLst>
                <a:path w="296198" h="355651">
                  <a:moveTo>
                    <a:pt x="151657" y="42113"/>
                  </a:moveTo>
                  <a:lnTo>
                    <a:pt x="108965" y="45233"/>
                  </a:lnTo>
                  <a:lnTo>
                    <a:pt x="89399" y="51689"/>
                  </a:lnTo>
                  <a:lnTo>
                    <a:pt x="50464" y="81517"/>
                  </a:lnTo>
                  <a:lnTo>
                    <a:pt x="23090" y="124593"/>
                  </a:lnTo>
                  <a:lnTo>
                    <a:pt x="5205" y="174349"/>
                  </a:lnTo>
                  <a:lnTo>
                    <a:pt x="0" y="203830"/>
                  </a:lnTo>
                  <a:lnTo>
                    <a:pt x="6190" y="251352"/>
                  </a:lnTo>
                  <a:lnTo>
                    <a:pt x="18479" y="283874"/>
                  </a:lnTo>
                  <a:lnTo>
                    <a:pt x="43592" y="320716"/>
                  </a:lnTo>
                  <a:lnTo>
                    <a:pt x="69725" y="337702"/>
                  </a:lnTo>
                  <a:lnTo>
                    <a:pt x="111166" y="352752"/>
                  </a:lnTo>
                  <a:lnTo>
                    <a:pt x="136391" y="355650"/>
                  </a:lnTo>
                  <a:lnTo>
                    <a:pt x="160080" y="350699"/>
                  </a:lnTo>
                  <a:lnTo>
                    <a:pt x="213381" y="321916"/>
                  </a:lnTo>
                  <a:lnTo>
                    <a:pt x="230173" y="308410"/>
                  </a:lnTo>
                  <a:lnTo>
                    <a:pt x="247191" y="282063"/>
                  </a:lnTo>
                  <a:lnTo>
                    <a:pt x="270230" y="234456"/>
                  </a:lnTo>
                  <a:lnTo>
                    <a:pt x="286226" y="208288"/>
                  </a:lnTo>
                  <a:lnTo>
                    <a:pt x="293354" y="187329"/>
                  </a:lnTo>
                  <a:lnTo>
                    <a:pt x="296197" y="149221"/>
                  </a:lnTo>
                  <a:lnTo>
                    <a:pt x="284180" y="86085"/>
                  </a:lnTo>
                  <a:lnTo>
                    <a:pt x="262409" y="43650"/>
                  </a:lnTo>
                  <a:lnTo>
                    <a:pt x="249233" y="26809"/>
                  </a:lnTo>
                  <a:lnTo>
                    <a:pt x="223072" y="9763"/>
                  </a:lnTo>
                  <a:lnTo>
                    <a:pt x="1727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47950" y="2411235"/>
              <a:ext cx="234731" cy="382800"/>
            </a:xfrm>
            <a:custGeom>
              <a:avLst/>
              <a:gdLst/>
              <a:ahLst/>
              <a:cxnLst/>
              <a:rect l="0" t="0" r="0" b="0"/>
              <a:pathLst>
                <a:path w="234731" h="382800">
                  <a:moveTo>
                    <a:pt x="45217" y="95402"/>
                  </a:moveTo>
                  <a:lnTo>
                    <a:pt x="39628" y="78635"/>
                  </a:lnTo>
                  <a:lnTo>
                    <a:pt x="40004" y="61044"/>
                  </a:lnTo>
                  <a:lnTo>
                    <a:pt x="45240" y="42697"/>
                  </a:lnTo>
                  <a:lnTo>
                    <a:pt x="74221" y="4609"/>
                  </a:lnTo>
                  <a:lnTo>
                    <a:pt x="82101" y="949"/>
                  </a:lnTo>
                  <a:lnTo>
                    <a:pt x="100215" y="0"/>
                  </a:lnTo>
                  <a:lnTo>
                    <a:pt x="116844" y="6598"/>
                  </a:lnTo>
                  <a:lnTo>
                    <a:pt x="124554" y="11633"/>
                  </a:lnTo>
                  <a:lnTo>
                    <a:pt x="136240" y="26586"/>
                  </a:lnTo>
                  <a:lnTo>
                    <a:pt x="160703" y="88422"/>
                  </a:lnTo>
                  <a:lnTo>
                    <a:pt x="169415" y="147316"/>
                  </a:lnTo>
                  <a:lnTo>
                    <a:pt x="170924" y="198002"/>
                  </a:lnTo>
                  <a:lnTo>
                    <a:pt x="163029" y="251890"/>
                  </a:lnTo>
                  <a:lnTo>
                    <a:pt x="152394" y="290208"/>
                  </a:lnTo>
                  <a:lnTo>
                    <a:pt x="121023" y="347535"/>
                  </a:lnTo>
                  <a:lnTo>
                    <a:pt x="95364" y="370280"/>
                  </a:lnTo>
                  <a:lnTo>
                    <a:pt x="75694" y="380567"/>
                  </a:lnTo>
                  <a:lnTo>
                    <a:pt x="55253" y="382799"/>
                  </a:lnTo>
                  <a:lnTo>
                    <a:pt x="35640" y="378722"/>
                  </a:lnTo>
                  <a:lnTo>
                    <a:pt x="19124" y="369111"/>
                  </a:lnTo>
                  <a:lnTo>
                    <a:pt x="7104" y="353921"/>
                  </a:lnTo>
                  <a:lnTo>
                    <a:pt x="2261" y="344957"/>
                  </a:lnTo>
                  <a:lnTo>
                    <a:pt x="0" y="325639"/>
                  </a:lnTo>
                  <a:lnTo>
                    <a:pt x="4063" y="306524"/>
                  </a:lnTo>
                  <a:lnTo>
                    <a:pt x="13669" y="290230"/>
                  </a:lnTo>
                  <a:lnTo>
                    <a:pt x="21845" y="284949"/>
                  </a:lnTo>
                  <a:lnTo>
                    <a:pt x="43409" y="279081"/>
                  </a:lnTo>
                  <a:lnTo>
                    <a:pt x="76267" y="281367"/>
                  </a:lnTo>
                  <a:lnTo>
                    <a:pt x="108230" y="295043"/>
                  </a:lnTo>
                  <a:lnTo>
                    <a:pt x="168070" y="334321"/>
                  </a:lnTo>
                  <a:lnTo>
                    <a:pt x="217503" y="354607"/>
                  </a:lnTo>
                  <a:lnTo>
                    <a:pt x="234730" y="358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35406" y="2411881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1"/>
                  </a:lnTo>
                  <a:lnTo>
                    <a:pt x="10528" y="176885"/>
                  </a:lnTo>
                  <a:lnTo>
                    <a:pt x="10528" y="234722"/>
                  </a:lnTo>
                  <a:lnTo>
                    <a:pt x="3293" y="291207"/>
                  </a:lnTo>
                  <a:lnTo>
                    <a:pt x="651" y="34118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75630" y="2432938"/>
              <a:ext cx="170305" cy="223033"/>
            </a:xfrm>
            <a:custGeom>
              <a:avLst/>
              <a:gdLst/>
              <a:ahLst/>
              <a:cxnLst/>
              <a:rect l="0" t="0" r="0" b="0"/>
              <a:pathLst>
                <a:path w="170305" h="223033">
                  <a:moveTo>
                    <a:pt x="170304" y="157927"/>
                  </a:moveTo>
                  <a:lnTo>
                    <a:pt x="139022" y="167503"/>
                  </a:lnTo>
                  <a:lnTo>
                    <a:pt x="77789" y="196848"/>
                  </a:lnTo>
                  <a:lnTo>
                    <a:pt x="23201" y="223032"/>
                  </a:lnTo>
                  <a:lnTo>
                    <a:pt x="14913" y="222387"/>
                  </a:lnTo>
                  <a:lnTo>
                    <a:pt x="8219" y="218448"/>
                  </a:lnTo>
                  <a:lnTo>
                    <a:pt x="2586" y="212313"/>
                  </a:lnTo>
                  <a:lnTo>
                    <a:pt x="0" y="203543"/>
                  </a:lnTo>
                  <a:lnTo>
                    <a:pt x="1374" y="142502"/>
                  </a:lnTo>
                  <a:lnTo>
                    <a:pt x="13239" y="81850"/>
                  </a:lnTo>
                  <a:lnTo>
                    <a:pt x="28868" y="24470"/>
                  </a:lnTo>
                  <a:lnTo>
                    <a:pt x="334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94875" y="2422409"/>
              <a:ext cx="19599" cy="400084"/>
            </a:xfrm>
            <a:custGeom>
              <a:avLst/>
              <a:gdLst/>
              <a:ahLst/>
              <a:cxnLst/>
              <a:rect l="0" t="0" r="0" b="0"/>
              <a:pathLst>
                <a:path w="19599" h="400084">
                  <a:moveTo>
                    <a:pt x="9070" y="0"/>
                  </a:moveTo>
                  <a:lnTo>
                    <a:pt x="5" y="58617"/>
                  </a:lnTo>
                  <a:lnTo>
                    <a:pt x="0" y="113961"/>
                  </a:lnTo>
                  <a:lnTo>
                    <a:pt x="6932" y="176886"/>
                  </a:lnTo>
                  <a:lnTo>
                    <a:pt x="8648" y="240311"/>
                  </a:lnTo>
                  <a:lnTo>
                    <a:pt x="8986" y="300760"/>
                  </a:lnTo>
                  <a:lnTo>
                    <a:pt x="12173" y="354641"/>
                  </a:lnTo>
                  <a:lnTo>
                    <a:pt x="195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21217" y="2401353"/>
              <a:ext cx="172200" cy="266176"/>
            </a:xfrm>
            <a:custGeom>
              <a:avLst/>
              <a:gdLst/>
              <a:ahLst/>
              <a:cxnLst/>
              <a:rect l="0" t="0" r="0" b="0"/>
              <a:pathLst>
                <a:path w="172200" h="266176">
                  <a:moveTo>
                    <a:pt x="172199" y="200041"/>
                  </a:moveTo>
                  <a:lnTo>
                    <a:pt x="128237" y="220284"/>
                  </a:lnTo>
                  <a:lnTo>
                    <a:pt x="66752" y="254350"/>
                  </a:lnTo>
                  <a:lnTo>
                    <a:pt x="35281" y="266175"/>
                  </a:lnTo>
                  <a:lnTo>
                    <a:pt x="27108" y="265188"/>
                  </a:lnTo>
                  <a:lnTo>
                    <a:pt x="20490" y="261019"/>
                  </a:lnTo>
                  <a:lnTo>
                    <a:pt x="10017" y="247030"/>
                  </a:lnTo>
                  <a:lnTo>
                    <a:pt x="1462" y="229114"/>
                  </a:lnTo>
                  <a:lnTo>
                    <a:pt x="0" y="206333"/>
                  </a:lnTo>
                  <a:lnTo>
                    <a:pt x="8593" y="153581"/>
                  </a:lnTo>
                  <a:lnTo>
                    <a:pt x="14320" y="99270"/>
                  </a:lnTo>
                  <a:lnTo>
                    <a:pt x="23189" y="37119"/>
                  </a:lnTo>
                  <a:lnTo>
                    <a:pt x="248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2594803" y="3075959"/>
            <a:ext cx="266448" cy="420649"/>
          </a:xfrm>
          <a:custGeom>
            <a:avLst/>
            <a:gdLst/>
            <a:ahLst/>
            <a:cxnLst/>
            <a:rect l="0" t="0" r="0" b="0"/>
            <a:pathLst>
              <a:path w="266448" h="420649">
                <a:moveTo>
                  <a:pt x="108520" y="30803"/>
                </a:moveTo>
                <a:lnTo>
                  <a:pt x="92879" y="48783"/>
                </a:lnTo>
                <a:lnTo>
                  <a:pt x="68087" y="89366"/>
                </a:lnTo>
                <a:lnTo>
                  <a:pt x="62847" y="90902"/>
                </a:lnTo>
                <a:lnTo>
                  <a:pt x="58184" y="88416"/>
                </a:lnTo>
                <a:lnTo>
                  <a:pt x="53906" y="83250"/>
                </a:lnTo>
                <a:lnTo>
                  <a:pt x="52223" y="76296"/>
                </a:lnTo>
                <a:lnTo>
                  <a:pt x="53473" y="59211"/>
                </a:lnTo>
                <a:lnTo>
                  <a:pt x="61048" y="43039"/>
                </a:lnTo>
                <a:lnTo>
                  <a:pt x="84975" y="8003"/>
                </a:lnTo>
                <a:lnTo>
                  <a:pt x="93993" y="2735"/>
                </a:lnTo>
                <a:lnTo>
                  <a:pt x="116491" y="0"/>
                </a:lnTo>
                <a:lnTo>
                  <a:pt x="135849" y="5804"/>
                </a:lnTo>
                <a:lnTo>
                  <a:pt x="144287" y="10628"/>
                </a:lnTo>
                <a:lnTo>
                  <a:pt x="156782" y="25345"/>
                </a:lnTo>
                <a:lnTo>
                  <a:pt x="178133" y="80820"/>
                </a:lnTo>
                <a:lnTo>
                  <a:pt x="189514" y="131280"/>
                </a:lnTo>
                <a:lnTo>
                  <a:pt x="192109" y="191290"/>
                </a:lnTo>
                <a:lnTo>
                  <a:pt x="191452" y="247034"/>
                </a:lnTo>
                <a:lnTo>
                  <a:pt x="178077" y="303903"/>
                </a:lnTo>
                <a:lnTo>
                  <a:pt x="163377" y="345361"/>
                </a:lnTo>
                <a:lnTo>
                  <a:pt x="124476" y="399095"/>
                </a:lnTo>
                <a:lnTo>
                  <a:pt x="106253" y="415197"/>
                </a:lnTo>
                <a:lnTo>
                  <a:pt x="95310" y="419257"/>
                </a:lnTo>
                <a:lnTo>
                  <a:pt x="70674" y="420648"/>
                </a:lnTo>
                <a:lnTo>
                  <a:pt x="50365" y="414248"/>
                </a:lnTo>
                <a:lnTo>
                  <a:pt x="18264" y="391074"/>
                </a:lnTo>
                <a:lnTo>
                  <a:pt x="2099" y="365277"/>
                </a:lnTo>
                <a:lnTo>
                  <a:pt x="0" y="345574"/>
                </a:lnTo>
                <a:lnTo>
                  <a:pt x="4137" y="326289"/>
                </a:lnTo>
                <a:lnTo>
                  <a:pt x="13774" y="309919"/>
                </a:lnTo>
                <a:lnTo>
                  <a:pt x="37943" y="287549"/>
                </a:lnTo>
                <a:lnTo>
                  <a:pt x="47431" y="283855"/>
                </a:lnTo>
                <a:lnTo>
                  <a:pt x="67331" y="282871"/>
                </a:lnTo>
                <a:lnTo>
                  <a:pt x="98266" y="294483"/>
                </a:lnTo>
                <a:lnTo>
                  <a:pt x="160899" y="356691"/>
                </a:lnTo>
                <a:lnTo>
                  <a:pt x="197393" y="391046"/>
                </a:lnTo>
                <a:lnTo>
                  <a:pt x="225710" y="403744"/>
                </a:lnTo>
                <a:lnTo>
                  <a:pt x="266447" y="4098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3800561" y="2914235"/>
            <a:ext cx="1343444" cy="421394"/>
            <a:chOff x="3800561" y="2914235"/>
            <a:chExt cx="1343444" cy="421394"/>
          </a:xfrm>
        </p:grpSpPr>
        <p:sp>
          <p:nvSpPr>
            <p:cNvPr id="97" name="Freeform 96"/>
            <p:cNvSpPr/>
            <p:nvPr/>
          </p:nvSpPr>
          <p:spPr>
            <a:xfrm>
              <a:off x="3800561" y="3033062"/>
              <a:ext cx="289836" cy="302567"/>
            </a:xfrm>
            <a:custGeom>
              <a:avLst/>
              <a:gdLst/>
              <a:ahLst/>
              <a:cxnLst/>
              <a:rect l="0" t="0" r="0" b="0"/>
              <a:pathLst>
                <a:path w="289836" h="302567">
                  <a:moveTo>
                    <a:pt x="124068" y="31586"/>
                  </a:moveTo>
                  <a:lnTo>
                    <a:pt x="80105" y="51829"/>
                  </a:lnTo>
                  <a:lnTo>
                    <a:pt x="47880" y="78912"/>
                  </a:lnTo>
                  <a:lnTo>
                    <a:pt x="22104" y="116843"/>
                  </a:lnTo>
                  <a:lnTo>
                    <a:pt x="2842" y="169762"/>
                  </a:lnTo>
                  <a:lnTo>
                    <a:pt x="0" y="195163"/>
                  </a:lnTo>
                  <a:lnTo>
                    <a:pt x="4975" y="218930"/>
                  </a:lnTo>
                  <a:lnTo>
                    <a:pt x="20931" y="248922"/>
                  </a:lnTo>
                  <a:lnTo>
                    <a:pt x="47283" y="280017"/>
                  </a:lnTo>
                  <a:lnTo>
                    <a:pt x="73631" y="296008"/>
                  </a:lnTo>
                  <a:lnTo>
                    <a:pt x="109253" y="302566"/>
                  </a:lnTo>
                  <a:lnTo>
                    <a:pt x="143855" y="298919"/>
                  </a:lnTo>
                  <a:lnTo>
                    <a:pt x="197600" y="272435"/>
                  </a:lnTo>
                  <a:lnTo>
                    <a:pt x="256803" y="224532"/>
                  </a:lnTo>
                  <a:lnTo>
                    <a:pt x="272711" y="197940"/>
                  </a:lnTo>
                  <a:lnTo>
                    <a:pt x="287397" y="156343"/>
                  </a:lnTo>
                  <a:lnTo>
                    <a:pt x="289835" y="117814"/>
                  </a:lnTo>
                  <a:lnTo>
                    <a:pt x="277669" y="54524"/>
                  </a:lnTo>
                  <a:lnTo>
                    <a:pt x="264865" y="35541"/>
                  </a:lnTo>
                  <a:lnTo>
                    <a:pt x="247476" y="20476"/>
                  </a:lnTo>
                  <a:lnTo>
                    <a:pt x="228048" y="9880"/>
                  </a:lnTo>
                  <a:lnTo>
                    <a:pt x="179746" y="1952"/>
                  </a:lnTo>
                  <a:lnTo>
                    <a:pt x="1345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82639" y="301200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58617"/>
                  </a:lnTo>
                  <a:lnTo>
                    <a:pt x="10528" y="112791"/>
                  </a:lnTo>
                  <a:lnTo>
                    <a:pt x="7409" y="165433"/>
                  </a:lnTo>
                  <a:lnTo>
                    <a:pt x="1464" y="215562"/>
                  </a:lnTo>
                  <a:lnTo>
                    <a:pt x="289" y="27308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45893" y="2914235"/>
              <a:ext cx="198112" cy="369001"/>
            </a:xfrm>
            <a:custGeom>
              <a:avLst/>
              <a:gdLst/>
              <a:ahLst/>
              <a:cxnLst/>
              <a:rect l="0" t="0" r="0" b="0"/>
              <a:pathLst>
                <a:path w="198112" h="369001">
                  <a:moveTo>
                    <a:pt x="63171" y="24071"/>
                  </a:moveTo>
                  <a:lnTo>
                    <a:pt x="20509" y="78186"/>
                  </a:lnTo>
                  <a:lnTo>
                    <a:pt x="13673" y="88223"/>
                  </a:lnTo>
                  <a:lnTo>
                    <a:pt x="9115" y="90236"/>
                  </a:lnTo>
                  <a:lnTo>
                    <a:pt x="6077" y="86898"/>
                  </a:lnTo>
                  <a:lnTo>
                    <a:pt x="4051" y="79994"/>
                  </a:lnTo>
                  <a:lnTo>
                    <a:pt x="8039" y="62963"/>
                  </a:lnTo>
                  <a:lnTo>
                    <a:pt x="23439" y="36764"/>
                  </a:lnTo>
                  <a:lnTo>
                    <a:pt x="37324" y="22693"/>
                  </a:lnTo>
                  <a:lnTo>
                    <a:pt x="84984" y="247"/>
                  </a:lnTo>
                  <a:lnTo>
                    <a:pt x="94090" y="0"/>
                  </a:lnTo>
                  <a:lnTo>
                    <a:pt x="110448" y="5964"/>
                  </a:lnTo>
                  <a:lnTo>
                    <a:pt x="115746" y="13169"/>
                  </a:lnTo>
                  <a:lnTo>
                    <a:pt x="121633" y="33654"/>
                  </a:lnTo>
                  <a:lnTo>
                    <a:pt x="119357" y="65905"/>
                  </a:lnTo>
                  <a:lnTo>
                    <a:pt x="105685" y="97687"/>
                  </a:lnTo>
                  <a:lnTo>
                    <a:pt x="90255" y="112551"/>
                  </a:lnTo>
                  <a:lnTo>
                    <a:pt x="77548" y="119548"/>
                  </a:lnTo>
                  <a:lnTo>
                    <a:pt x="77435" y="118138"/>
                  </a:lnTo>
                  <a:lnTo>
                    <a:pt x="79699" y="114858"/>
                  </a:lnTo>
                  <a:lnTo>
                    <a:pt x="94693" y="111214"/>
                  </a:lnTo>
                  <a:lnTo>
                    <a:pt x="115786" y="110764"/>
                  </a:lnTo>
                  <a:lnTo>
                    <a:pt x="136858" y="114464"/>
                  </a:lnTo>
                  <a:lnTo>
                    <a:pt x="162863" y="128713"/>
                  </a:lnTo>
                  <a:lnTo>
                    <a:pt x="185386" y="153342"/>
                  </a:lnTo>
                  <a:lnTo>
                    <a:pt x="193528" y="179011"/>
                  </a:lnTo>
                  <a:lnTo>
                    <a:pt x="198111" y="226346"/>
                  </a:lnTo>
                  <a:lnTo>
                    <a:pt x="194071" y="289154"/>
                  </a:lnTo>
                  <a:lnTo>
                    <a:pt x="179685" y="326832"/>
                  </a:lnTo>
                  <a:lnTo>
                    <a:pt x="164088" y="343075"/>
                  </a:lnTo>
                  <a:lnTo>
                    <a:pt x="125479" y="363035"/>
                  </a:lnTo>
                  <a:lnTo>
                    <a:pt x="88912" y="369000"/>
                  </a:lnTo>
                  <a:lnTo>
                    <a:pt x="26989" y="362847"/>
                  </a:lnTo>
                  <a:lnTo>
                    <a:pt x="0" y="360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460849" y="2872823"/>
            <a:ext cx="1959242" cy="528738"/>
            <a:chOff x="5460849" y="2872823"/>
            <a:chExt cx="1959242" cy="528738"/>
          </a:xfrm>
        </p:grpSpPr>
        <p:sp>
          <p:nvSpPr>
            <p:cNvPr id="101" name="Freeform 100"/>
            <p:cNvSpPr/>
            <p:nvPr/>
          </p:nvSpPr>
          <p:spPr>
            <a:xfrm>
              <a:off x="5630245" y="302253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57" y="144850"/>
                  </a:lnTo>
                  <a:lnTo>
                    <a:pt x="9384" y="204694"/>
                  </a:lnTo>
                  <a:lnTo>
                    <a:pt x="2201" y="2515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60849" y="3012005"/>
              <a:ext cx="169397" cy="208036"/>
            </a:xfrm>
            <a:custGeom>
              <a:avLst/>
              <a:gdLst/>
              <a:ahLst/>
              <a:cxnLst/>
              <a:rect l="0" t="0" r="0" b="0"/>
              <a:pathLst>
                <a:path w="169397" h="208036">
                  <a:moveTo>
                    <a:pt x="169396" y="147399"/>
                  </a:moveTo>
                  <a:lnTo>
                    <a:pt x="115521" y="176080"/>
                  </a:lnTo>
                  <a:lnTo>
                    <a:pt x="63949" y="202013"/>
                  </a:lnTo>
                  <a:lnTo>
                    <a:pt x="26889" y="208035"/>
                  </a:lnTo>
                  <a:lnTo>
                    <a:pt x="17070" y="205371"/>
                  </a:lnTo>
                  <a:lnTo>
                    <a:pt x="9353" y="200085"/>
                  </a:lnTo>
                  <a:lnTo>
                    <a:pt x="3039" y="193051"/>
                  </a:lnTo>
                  <a:lnTo>
                    <a:pt x="0" y="183683"/>
                  </a:lnTo>
                  <a:lnTo>
                    <a:pt x="1312" y="149311"/>
                  </a:lnTo>
                  <a:lnTo>
                    <a:pt x="15489" y="95009"/>
                  </a:lnTo>
                  <a:lnTo>
                    <a:pt x="40926" y="33814"/>
                  </a:lnTo>
                  <a:lnTo>
                    <a:pt x="53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42630" y="2969891"/>
              <a:ext cx="221501" cy="333959"/>
            </a:xfrm>
            <a:custGeom>
              <a:avLst/>
              <a:gdLst/>
              <a:ahLst/>
              <a:cxnLst/>
              <a:rect l="0" t="0" r="0" b="0"/>
              <a:pathLst>
                <a:path w="221501" h="333959">
                  <a:moveTo>
                    <a:pt x="198268" y="0"/>
                  </a:moveTo>
                  <a:lnTo>
                    <a:pt x="139652" y="0"/>
                  </a:lnTo>
                  <a:lnTo>
                    <a:pt x="85477" y="7236"/>
                  </a:lnTo>
                  <a:lnTo>
                    <a:pt x="46046" y="11893"/>
                  </a:lnTo>
                  <a:lnTo>
                    <a:pt x="26889" y="21274"/>
                  </a:lnTo>
                  <a:lnTo>
                    <a:pt x="13695" y="36361"/>
                  </a:lnTo>
                  <a:lnTo>
                    <a:pt x="8539" y="45298"/>
                  </a:lnTo>
                  <a:lnTo>
                    <a:pt x="264" y="100498"/>
                  </a:lnTo>
                  <a:lnTo>
                    <a:pt x="0" y="135322"/>
                  </a:lnTo>
                  <a:lnTo>
                    <a:pt x="1749" y="135838"/>
                  </a:lnTo>
                  <a:lnTo>
                    <a:pt x="18550" y="117039"/>
                  </a:lnTo>
                  <a:lnTo>
                    <a:pt x="43243" y="103179"/>
                  </a:lnTo>
                  <a:lnTo>
                    <a:pt x="65807" y="101619"/>
                  </a:lnTo>
                  <a:lnTo>
                    <a:pt x="118421" y="104561"/>
                  </a:lnTo>
                  <a:lnTo>
                    <a:pt x="154332" y="116249"/>
                  </a:lnTo>
                  <a:lnTo>
                    <a:pt x="181611" y="140119"/>
                  </a:lnTo>
                  <a:lnTo>
                    <a:pt x="210619" y="179626"/>
                  </a:lnTo>
                  <a:lnTo>
                    <a:pt x="220525" y="200327"/>
                  </a:lnTo>
                  <a:lnTo>
                    <a:pt x="221500" y="242890"/>
                  </a:lnTo>
                  <a:lnTo>
                    <a:pt x="208791" y="281368"/>
                  </a:lnTo>
                  <a:lnTo>
                    <a:pt x="184618" y="309406"/>
                  </a:lnTo>
                  <a:lnTo>
                    <a:pt x="149640" y="326943"/>
                  </a:lnTo>
                  <a:lnTo>
                    <a:pt x="109640" y="333958"/>
                  </a:lnTo>
                  <a:lnTo>
                    <a:pt x="52702" y="328190"/>
                  </a:lnTo>
                  <a:lnTo>
                    <a:pt x="4034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44956" y="2872823"/>
              <a:ext cx="175010" cy="378015"/>
            </a:xfrm>
            <a:custGeom>
              <a:avLst/>
              <a:gdLst/>
              <a:ahLst/>
              <a:cxnLst/>
              <a:rect l="0" t="0" r="0" b="0"/>
              <a:pathLst>
                <a:path w="175010" h="378015">
                  <a:moveTo>
                    <a:pt x="175009" y="97068"/>
                  </a:moveTo>
                  <a:lnTo>
                    <a:pt x="125512" y="155632"/>
                  </a:lnTo>
                  <a:lnTo>
                    <a:pt x="92796" y="213401"/>
                  </a:lnTo>
                  <a:lnTo>
                    <a:pt x="67332" y="268713"/>
                  </a:lnTo>
                  <a:lnTo>
                    <a:pt x="56963" y="295017"/>
                  </a:lnTo>
                  <a:lnTo>
                    <a:pt x="52295" y="336134"/>
                  </a:lnTo>
                  <a:lnTo>
                    <a:pt x="55349" y="363977"/>
                  </a:lnTo>
                  <a:lnTo>
                    <a:pt x="61311" y="372104"/>
                  </a:lnTo>
                  <a:lnTo>
                    <a:pt x="69965" y="376351"/>
                  </a:lnTo>
                  <a:lnTo>
                    <a:pt x="80413" y="378014"/>
                  </a:lnTo>
                  <a:lnTo>
                    <a:pt x="101381" y="373621"/>
                  </a:lnTo>
                  <a:lnTo>
                    <a:pt x="111886" y="369174"/>
                  </a:lnTo>
                  <a:lnTo>
                    <a:pt x="126677" y="354875"/>
                  </a:lnTo>
                  <a:lnTo>
                    <a:pt x="155690" y="305757"/>
                  </a:lnTo>
                  <a:lnTo>
                    <a:pt x="160575" y="280675"/>
                  </a:lnTo>
                  <a:lnTo>
                    <a:pt x="156505" y="257050"/>
                  </a:lnTo>
                  <a:lnTo>
                    <a:pt x="134830" y="213287"/>
                  </a:lnTo>
                  <a:lnTo>
                    <a:pt x="99612" y="179253"/>
                  </a:lnTo>
                  <a:lnTo>
                    <a:pt x="46396" y="134632"/>
                  </a:lnTo>
                  <a:lnTo>
                    <a:pt x="10226" y="91530"/>
                  </a:lnTo>
                  <a:lnTo>
                    <a:pt x="2337" y="70430"/>
                  </a:lnTo>
                  <a:lnTo>
                    <a:pt x="0" y="46625"/>
                  </a:lnTo>
                  <a:lnTo>
                    <a:pt x="2862" y="24346"/>
                  </a:lnTo>
                  <a:lnTo>
                    <a:pt x="7602" y="15832"/>
                  </a:lnTo>
                  <a:lnTo>
                    <a:pt x="22228" y="3251"/>
                  </a:lnTo>
                  <a:lnTo>
                    <a:pt x="43545" y="0"/>
                  </a:lnTo>
                  <a:lnTo>
                    <a:pt x="89770" y="7444"/>
                  </a:lnTo>
                  <a:lnTo>
                    <a:pt x="143424" y="33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16947" y="2955479"/>
              <a:ext cx="203144" cy="446082"/>
            </a:xfrm>
            <a:custGeom>
              <a:avLst/>
              <a:gdLst/>
              <a:ahLst/>
              <a:cxnLst/>
              <a:rect l="0" t="0" r="0" b="0"/>
              <a:pathLst>
                <a:path w="203144" h="446082">
                  <a:moveTo>
                    <a:pt x="150500" y="140754"/>
                  </a:moveTo>
                  <a:lnTo>
                    <a:pt x="156090" y="123987"/>
                  </a:lnTo>
                  <a:lnTo>
                    <a:pt x="155715" y="106396"/>
                  </a:lnTo>
                  <a:lnTo>
                    <a:pt x="141612" y="50095"/>
                  </a:lnTo>
                  <a:lnTo>
                    <a:pt x="130562" y="31831"/>
                  </a:lnTo>
                  <a:lnTo>
                    <a:pt x="114732" y="19034"/>
                  </a:lnTo>
                  <a:lnTo>
                    <a:pt x="75975" y="1288"/>
                  </a:lnTo>
                  <a:lnTo>
                    <a:pt x="55377" y="0"/>
                  </a:lnTo>
                  <a:lnTo>
                    <a:pt x="44971" y="1295"/>
                  </a:lnTo>
                  <a:lnTo>
                    <a:pt x="27169" y="12092"/>
                  </a:lnTo>
                  <a:lnTo>
                    <a:pt x="12628" y="28589"/>
                  </a:lnTo>
                  <a:lnTo>
                    <a:pt x="2266" y="47619"/>
                  </a:lnTo>
                  <a:lnTo>
                    <a:pt x="0" y="70895"/>
                  </a:lnTo>
                  <a:lnTo>
                    <a:pt x="8078" y="118376"/>
                  </a:lnTo>
                  <a:lnTo>
                    <a:pt x="23163" y="150891"/>
                  </a:lnTo>
                  <a:lnTo>
                    <a:pt x="38924" y="165926"/>
                  </a:lnTo>
                  <a:lnTo>
                    <a:pt x="77637" y="185111"/>
                  </a:lnTo>
                  <a:lnTo>
                    <a:pt x="87887" y="185533"/>
                  </a:lnTo>
                  <a:lnTo>
                    <a:pt x="108634" y="179763"/>
                  </a:lnTo>
                  <a:lnTo>
                    <a:pt x="157942" y="142079"/>
                  </a:lnTo>
                  <a:lnTo>
                    <a:pt x="165990" y="134618"/>
                  </a:lnTo>
                  <a:lnTo>
                    <a:pt x="172525" y="134324"/>
                  </a:lnTo>
                  <a:lnTo>
                    <a:pt x="178052" y="138807"/>
                  </a:lnTo>
                  <a:lnTo>
                    <a:pt x="182906" y="146475"/>
                  </a:lnTo>
                  <a:lnTo>
                    <a:pt x="189738" y="179624"/>
                  </a:lnTo>
                  <a:lnTo>
                    <a:pt x="191762" y="230260"/>
                  </a:lnTo>
                  <a:lnTo>
                    <a:pt x="192361" y="289717"/>
                  </a:lnTo>
                  <a:lnTo>
                    <a:pt x="198129" y="346198"/>
                  </a:lnTo>
                  <a:lnTo>
                    <a:pt x="201658" y="399978"/>
                  </a:lnTo>
                  <a:lnTo>
                    <a:pt x="203143" y="446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2800105" y="3727943"/>
            <a:ext cx="216065" cy="411006"/>
          </a:xfrm>
          <a:custGeom>
            <a:avLst/>
            <a:gdLst/>
            <a:ahLst/>
            <a:cxnLst/>
            <a:rect l="0" t="0" r="0" b="0"/>
            <a:pathLst>
              <a:path w="216065" h="411006">
                <a:moveTo>
                  <a:pt x="29560" y="0"/>
                </a:moveTo>
                <a:lnTo>
                  <a:pt x="11602" y="53875"/>
                </a:lnTo>
                <a:lnTo>
                  <a:pt x="4811" y="74247"/>
                </a:lnTo>
                <a:lnTo>
                  <a:pt x="2532" y="76405"/>
                </a:lnTo>
                <a:lnTo>
                  <a:pt x="1013" y="73163"/>
                </a:lnTo>
                <a:lnTo>
                  <a:pt x="0" y="66323"/>
                </a:lnTo>
                <a:lnTo>
                  <a:pt x="1665" y="59423"/>
                </a:lnTo>
                <a:lnTo>
                  <a:pt x="9753" y="45518"/>
                </a:lnTo>
                <a:lnTo>
                  <a:pt x="33050" y="24535"/>
                </a:lnTo>
                <a:lnTo>
                  <a:pt x="42415" y="21036"/>
                </a:lnTo>
                <a:lnTo>
                  <a:pt x="62180" y="20268"/>
                </a:lnTo>
                <a:lnTo>
                  <a:pt x="79543" y="26945"/>
                </a:lnTo>
                <a:lnTo>
                  <a:pt x="87448" y="32002"/>
                </a:lnTo>
                <a:lnTo>
                  <a:pt x="99352" y="46978"/>
                </a:lnTo>
                <a:lnTo>
                  <a:pt x="107372" y="66503"/>
                </a:lnTo>
                <a:lnTo>
                  <a:pt x="110936" y="90778"/>
                </a:lnTo>
                <a:lnTo>
                  <a:pt x="106281" y="114046"/>
                </a:lnTo>
                <a:lnTo>
                  <a:pt x="84229" y="157578"/>
                </a:lnTo>
                <a:lnTo>
                  <a:pt x="67895" y="172590"/>
                </a:lnTo>
                <a:lnTo>
                  <a:pt x="54787" y="179652"/>
                </a:lnTo>
                <a:lnTo>
                  <a:pt x="54566" y="178260"/>
                </a:lnTo>
                <a:lnTo>
                  <a:pt x="56759" y="174992"/>
                </a:lnTo>
                <a:lnTo>
                  <a:pt x="76613" y="164803"/>
                </a:lnTo>
                <a:lnTo>
                  <a:pt x="98046" y="164103"/>
                </a:lnTo>
                <a:lnTo>
                  <a:pt x="121999" y="168861"/>
                </a:lnTo>
                <a:lnTo>
                  <a:pt x="144343" y="178775"/>
                </a:lnTo>
                <a:lnTo>
                  <a:pt x="171064" y="203099"/>
                </a:lnTo>
                <a:lnTo>
                  <a:pt x="205110" y="253087"/>
                </a:lnTo>
                <a:lnTo>
                  <a:pt x="212867" y="276260"/>
                </a:lnTo>
                <a:lnTo>
                  <a:pt x="216064" y="321021"/>
                </a:lnTo>
                <a:lnTo>
                  <a:pt x="208953" y="362099"/>
                </a:lnTo>
                <a:lnTo>
                  <a:pt x="198587" y="381642"/>
                </a:lnTo>
                <a:lnTo>
                  <a:pt x="174009" y="405798"/>
                </a:lnTo>
                <a:lnTo>
                  <a:pt x="163294" y="409742"/>
                </a:lnTo>
                <a:lnTo>
                  <a:pt x="138910" y="411005"/>
                </a:lnTo>
                <a:lnTo>
                  <a:pt x="104464" y="405139"/>
                </a:lnTo>
                <a:lnTo>
                  <a:pt x="49259" y="376808"/>
                </a:lnTo>
                <a:lnTo>
                  <a:pt x="8503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3956214" y="3701263"/>
            <a:ext cx="2247089" cy="521520"/>
            <a:chOff x="3956214" y="3701263"/>
            <a:chExt cx="2247089" cy="521520"/>
          </a:xfrm>
        </p:grpSpPr>
        <p:sp>
          <p:nvSpPr>
            <p:cNvPr id="108" name="Freeform 107"/>
            <p:cNvSpPr/>
            <p:nvPr/>
          </p:nvSpPr>
          <p:spPr>
            <a:xfrm>
              <a:off x="3956214" y="378058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3120" y="165659"/>
                  </a:lnTo>
                  <a:lnTo>
                    <a:pt x="8333" y="224559"/>
                  </a:lnTo>
                  <a:lnTo>
                    <a:pt x="9878" y="277886"/>
                  </a:lnTo>
                  <a:lnTo>
                    <a:pt x="10336" y="325662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52213" y="3770057"/>
              <a:ext cx="14655" cy="357970"/>
            </a:xfrm>
            <a:custGeom>
              <a:avLst/>
              <a:gdLst/>
              <a:ahLst/>
              <a:cxnLst/>
              <a:rect l="0" t="0" r="0" b="0"/>
              <a:pathLst>
                <a:path w="14655" h="357970">
                  <a:moveTo>
                    <a:pt x="14654" y="0"/>
                  </a:moveTo>
                  <a:lnTo>
                    <a:pt x="0" y="58617"/>
                  </a:lnTo>
                  <a:lnTo>
                    <a:pt x="1083" y="110175"/>
                  </a:lnTo>
                  <a:lnTo>
                    <a:pt x="3224" y="164316"/>
                  </a:lnTo>
                  <a:lnTo>
                    <a:pt x="3858" y="222991"/>
                  </a:lnTo>
                  <a:lnTo>
                    <a:pt x="4046" y="273652"/>
                  </a:lnTo>
                  <a:lnTo>
                    <a:pt x="5280" y="329182"/>
                  </a:lnTo>
                  <a:lnTo>
                    <a:pt x="1465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74867" y="3727943"/>
              <a:ext cx="160416" cy="234592"/>
            </a:xfrm>
            <a:custGeom>
              <a:avLst/>
              <a:gdLst/>
              <a:ahLst/>
              <a:cxnLst/>
              <a:rect l="0" t="0" r="0" b="0"/>
              <a:pathLst>
                <a:path w="160416" h="234592">
                  <a:moveTo>
                    <a:pt x="160415" y="168456"/>
                  </a:moveTo>
                  <a:lnTo>
                    <a:pt x="100474" y="194820"/>
                  </a:lnTo>
                  <a:lnTo>
                    <a:pt x="43806" y="226889"/>
                  </a:lnTo>
                  <a:lnTo>
                    <a:pt x="23191" y="234591"/>
                  </a:lnTo>
                  <a:lnTo>
                    <a:pt x="15120" y="232433"/>
                  </a:lnTo>
                  <a:lnTo>
                    <a:pt x="8569" y="226315"/>
                  </a:lnTo>
                  <a:lnTo>
                    <a:pt x="3032" y="217557"/>
                  </a:lnTo>
                  <a:lnTo>
                    <a:pt x="0" y="195348"/>
                  </a:lnTo>
                  <a:lnTo>
                    <a:pt x="7585" y="142962"/>
                  </a:lnTo>
                  <a:lnTo>
                    <a:pt x="20348" y="88724"/>
                  </a:lnTo>
                  <a:lnTo>
                    <a:pt x="37624" y="32178"/>
                  </a:lnTo>
                  <a:lnTo>
                    <a:pt x="446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56983" y="3770057"/>
              <a:ext cx="181219" cy="344171"/>
            </a:xfrm>
            <a:custGeom>
              <a:avLst/>
              <a:gdLst/>
              <a:ahLst/>
              <a:cxnLst/>
              <a:rect l="0" t="0" r="0" b="0"/>
              <a:pathLst>
                <a:path w="181219" h="344171">
                  <a:moveTo>
                    <a:pt x="178423" y="0"/>
                  </a:moveTo>
                  <a:lnTo>
                    <a:pt x="128871" y="14655"/>
                  </a:lnTo>
                  <a:lnTo>
                    <a:pt x="77041" y="13727"/>
                  </a:lnTo>
                  <a:lnTo>
                    <a:pt x="21010" y="25450"/>
                  </a:lnTo>
                  <a:lnTo>
                    <a:pt x="13819" y="32175"/>
                  </a:lnTo>
                  <a:lnTo>
                    <a:pt x="5830" y="52125"/>
                  </a:lnTo>
                  <a:lnTo>
                    <a:pt x="701" y="103060"/>
                  </a:lnTo>
                  <a:lnTo>
                    <a:pt x="0" y="130422"/>
                  </a:lnTo>
                  <a:lnTo>
                    <a:pt x="2152" y="137251"/>
                  </a:lnTo>
                  <a:lnTo>
                    <a:pt x="5927" y="139464"/>
                  </a:lnTo>
                  <a:lnTo>
                    <a:pt x="10783" y="138599"/>
                  </a:lnTo>
                  <a:lnTo>
                    <a:pt x="37728" y="122741"/>
                  </a:lnTo>
                  <a:lnTo>
                    <a:pt x="60130" y="118893"/>
                  </a:lnTo>
                  <a:lnTo>
                    <a:pt x="99049" y="122315"/>
                  </a:lnTo>
                  <a:lnTo>
                    <a:pt x="120139" y="130792"/>
                  </a:lnTo>
                  <a:lnTo>
                    <a:pt x="129038" y="136328"/>
                  </a:lnTo>
                  <a:lnTo>
                    <a:pt x="152742" y="166475"/>
                  </a:lnTo>
                  <a:lnTo>
                    <a:pt x="177352" y="220838"/>
                  </a:lnTo>
                  <a:lnTo>
                    <a:pt x="181218" y="231453"/>
                  </a:lnTo>
                  <a:lnTo>
                    <a:pt x="181071" y="268750"/>
                  </a:lnTo>
                  <a:lnTo>
                    <a:pt x="173618" y="303848"/>
                  </a:lnTo>
                  <a:lnTo>
                    <a:pt x="158412" y="330885"/>
                  </a:lnTo>
                  <a:lnTo>
                    <a:pt x="149875" y="336403"/>
                  </a:lnTo>
                  <a:lnTo>
                    <a:pt x="115502" y="344170"/>
                  </a:lnTo>
                  <a:lnTo>
                    <a:pt x="65085" y="343675"/>
                  </a:lnTo>
                  <a:lnTo>
                    <a:pt x="2049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74452" y="3727943"/>
              <a:ext cx="168538" cy="378449"/>
            </a:xfrm>
            <a:custGeom>
              <a:avLst/>
              <a:gdLst/>
              <a:ahLst/>
              <a:cxnLst/>
              <a:rect l="0" t="0" r="0" b="0"/>
              <a:pathLst>
                <a:path w="168538" h="378449">
                  <a:moveTo>
                    <a:pt x="145265" y="0"/>
                  </a:moveTo>
                  <a:lnTo>
                    <a:pt x="86701" y="60677"/>
                  </a:lnTo>
                  <a:lnTo>
                    <a:pt x="50653" y="118605"/>
                  </a:lnTo>
                  <a:lnTo>
                    <a:pt x="23838" y="179135"/>
                  </a:lnTo>
                  <a:lnTo>
                    <a:pt x="8672" y="232350"/>
                  </a:lnTo>
                  <a:lnTo>
                    <a:pt x="0" y="293511"/>
                  </a:lnTo>
                  <a:lnTo>
                    <a:pt x="627" y="351173"/>
                  </a:lnTo>
                  <a:lnTo>
                    <a:pt x="9232" y="370936"/>
                  </a:lnTo>
                  <a:lnTo>
                    <a:pt x="17141" y="375973"/>
                  </a:lnTo>
                  <a:lnTo>
                    <a:pt x="38408" y="378448"/>
                  </a:lnTo>
                  <a:lnTo>
                    <a:pt x="76689" y="373266"/>
                  </a:lnTo>
                  <a:lnTo>
                    <a:pt x="97629" y="361258"/>
                  </a:lnTo>
                  <a:lnTo>
                    <a:pt x="151961" y="303439"/>
                  </a:lnTo>
                  <a:lnTo>
                    <a:pt x="167656" y="267593"/>
                  </a:lnTo>
                  <a:lnTo>
                    <a:pt x="168537" y="227336"/>
                  </a:lnTo>
                  <a:lnTo>
                    <a:pt x="161067" y="205933"/>
                  </a:lnTo>
                  <a:lnTo>
                    <a:pt x="155800" y="196950"/>
                  </a:lnTo>
                  <a:lnTo>
                    <a:pt x="140588" y="183850"/>
                  </a:lnTo>
                  <a:lnTo>
                    <a:pt x="131618" y="178719"/>
                  </a:lnTo>
                  <a:lnTo>
                    <a:pt x="109174" y="176137"/>
                  </a:lnTo>
                  <a:lnTo>
                    <a:pt x="83601" y="180059"/>
                  </a:lnTo>
                  <a:lnTo>
                    <a:pt x="2945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33173" y="3701263"/>
              <a:ext cx="170130" cy="521520"/>
            </a:xfrm>
            <a:custGeom>
              <a:avLst/>
              <a:gdLst/>
              <a:ahLst/>
              <a:cxnLst/>
              <a:rect l="0" t="0" r="0" b="0"/>
              <a:pathLst>
                <a:path w="170130" h="521520">
                  <a:moveTo>
                    <a:pt x="102440" y="142494"/>
                  </a:moveTo>
                  <a:lnTo>
                    <a:pt x="119208" y="136905"/>
                  </a:lnTo>
                  <a:lnTo>
                    <a:pt x="133679" y="121682"/>
                  </a:lnTo>
                  <a:lnTo>
                    <a:pt x="145570" y="99319"/>
                  </a:lnTo>
                  <a:lnTo>
                    <a:pt x="150855" y="73782"/>
                  </a:lnTo>
                  <a:lnTo>
                    <a:pt x="148241" y="38687"/>
                  </a:lnTo>
                  <a:lnTo>
                    <a:pt x="139953" y="19928"/>
                  </a:lnTo>
                  <a:lnTo>
                    <a:pt x="134468" y="11650"/>
                  </a:lnTo>
                  <a:lnTo>
                    <a:pt x="126132" y="6132"/>
                  </a:lnTo>
                  <a:lnTo>
                    <a:pt x="104391" y="0"/>
                  </a:lnTo>
                  <a:lnTo>
                    <a:pt x="94382" y="704"/>
                  </a:lnTo>
                  <a:lnTo>
                    <a:pt x="67947" y="12875"/>
                  </a:lnTo>
                  <a:lnTo>
                    <a:pt x="48505" y="24834"/>
                  </a:lnTo>
                  <a:lnTo>
                    <a:pt x="23418" y="55899"/>
                  </a:lnTo>
                  <a:lnTo>
                    <a:pt x="6757" y="94739"/>
                  </a:lnTo>
                  <a:lnTo>
                    <a:pt x="0" y="141472"/>
                  </a:lnTo>
                  <a:lnTo>
                    <a:pt x="3587" y="181185"/>
                  </a:lnTo>
                  <a:lnTo>
                    <a:pt x="12102" y="201024"/>
                  </a:lnTo>
                  <a:lnTo>
                    <a:pt x="36632" y="232824"/>
                  </a:lnTo>
                  <a:lnTo>
                    <a:pt x="56425" y="241132"/>
                  </a:lnTo>
                  <a:lnTo>
                    <a:pt x="68254" y="243348"/>
                  </a:lnTo>
                  <a:lnTo>
                    <a:pt x="90756" y="239570"/>
                  </a:lnTo>
                  <a:lnTo>
                    <a:pt x="111285" y="228923"/>
                  </a:lnTo>
                  <a:lnTo>
                    <a:pt x="128208" y="212492"/>
                  </a:lnTo>
                  <a:lnTo>
                    <a:pt x="149731" y="173348"/>
                  </a:lnTo>
                  <a:lnTo>
                    <a:pt x="170129" y="110627"/>
                  </a:lnTo>
                  <a:lnTo>
                    <a:pt x="169792" y="110721"/>
                  </a:lnTo>
                  <a:lnTo>
                    <a:pt x="154525" y="166307"/>
                  </a:lnTo>
                  <a:lnTo>
                    <a:pt x="146523" y="225836"/>
                  </a:lnTo>
                  <a:lnTo>
                    <a:pt x="145138" y="276632"/>
                  </a:lnTo>
                  <a:lnTo>
                    <a:pt x="144727" y="334317"/>
                  </a:lnTo>
                  <a:lnTo>
                    <a:pt x="144605" y="390273"/>
                  </a:lnTo>
                  <a:lnTo>
                    <a:pt x="144569" y="443897"/>
                  </a:lnTo>
                  <a:lnTo>
                    <a:pt x="144557" y="501334"/>
                  </a:lnTo>
                  <a:lnTo>
                    <a:pt x="144554" y="521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35190" y="4517580"/>
            <a:ext cx="178704" cy="410613"/>
            <a:chOff x="2735190" y="4517580"/>
            <a:chExt cx="178704" cy="410613"/>
          </a:xfrm>
        </p:grpSpPr>
        <p:sp>
          <p:nvSpPr>
            <p:cNvPr id="115" name="Freeform 114"/>
            <p:cNvSpPr/>
            <p:nvPr/>
          </p:nvSpPr>
          <p:spPr>
            <a:xfrm>
              <a:off x="2903368" y="4517580"/>
              <a:ext cx="10526" cy="410613"/>
            </a:xfrm>
            <a:custGeom>
              <a:avLst/>
              <a:gdLst/>
              <a:ahLst/>
              <a:cxnLst/>
              <a:rect l="0" t="0" r="0" b="0"/>
              <a:pathLst>
                <a:path w="10526" h="410613">
                  <a:moveTo>
                    <a:pt x="10525" y="0"/>
                  </a:moveTo>
                  <a:lnTo>
                    <a:pt x="2192" y="37479"/>
                  </a:lnTo>
                  <a:lnTo>
                    <a:pt x="430" y="94491"/>
                  </a:lnTo>
                  <a:lnTo>
                    <a:pt x="125" y="150440"/>
                  </a:lnTo>
                  <a:lnTo>
                    <a:pt x="35" y="211472"/>
                  </a:lnTo>
                  <a:lnTo>
                    <a:pt x="8" y="274008"/>
                  </a:lnTo>
                  <a:lnTo>
                    <a:pt x="0" y="331402"/>
                  </a:lnTo>
                  <a:lnTo>
                    <a:pt x="8330" y="391732"/>
                  </a:lnTo>
                  <a:lnTo>
                    <a:pt x="1052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35190" y="4580752"/>
              <a:ext cx="157647" cy="242945"/>
            </a:xfrm>
            <a:custGeom>
              <a:avLst/>
              <a:gdLst/>
              <a:ahLst/>
              <a:cxnLst/>
              <a:rect l="0" t="0" r="0" b="0"/>
              <a:pathLst>
                <a:path w="157647" h="242945">
                  <a:moveTo>
                    <a:pt x="157646" y="147398"/>
                  </a:moveTo>
                  <a:lnTo>
                    <a:pt x="99083" y="196897"/>
                  </a:lnTo>
                  <a:lnTo>
                    <a:pt x="37837" y="238677"/>
                  </a:lnTo>
                  <a:lnTo>
                    <a:pt x="28640" y="242176"/>
                  </a:lnTo>
                  <a:lnTo>
                    <a:pt x="9063" y="242944"/>
                  </a:lnTo>
                  <a:lnTo>
                    <a:pt x="3608" y="238002"/>
                  </a:lnTo>
                  <a:lnTo>
                    <a:pt x="1142" y="230028"/>
                  </a:lnTo>
                  <a:lnTo>
                    <a:pt x="0" y="178018"/>
                  </a:lnTo>
                  <a:lnTo>
                    <a:pt x="5391" y="128525"/>
                  </a:lnTo>
                  <a:lnTo>
                    <a:pt x="9288" y="67804"/>
                  </a:lnTo>
                  <a:lnTo>
                    <a:pt x="10057" y="20109"/>
                  </a:lnTo>
                  <a:lnTo>
                    <a:pt x="102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819294" y="4485995"/>
            <a:ext cx="189564" cy="473783"/>
            <a:chOff x="3819294" y="4485995"/>
            <a:chExt cx="189564" cy="473783"/>
          </a:xfrm>
        </p:grpSpPr>
        <p:sp>
          <p:nvSpPr>
            <p:cNvPr id="118" name="Freeform 117"/>
            <p:cNvSpPr/>
            <p:nvPr/>
          </p:nvSpPr>
          <p:spPr>
            <a:xfrm>
              <a:off x="3978730" y="4485995"/>
              <a:ext cx="19599" cy="473783"/>
            </a:xfrm>
            <a:custGeom>
              <a:avLst/>
              <a:gdLst/>
              <a:ahLst/>
              <a:cxnLst/>
              <a:rect l="0" t="0" r="0" b="0"/>
              <a:pathLst>
                <a:path w="19599" h="473783">
                  <a:moveTo>
                    <a:pt x="9070" y="0"/>
                  </a:moveTo>
                  <a:lnTo>
                    <a:pt x="5" y="58617"/>
                  </a:lnTo>
                  <a:lnTo>
                    <a:pt x="0" y="115131"/>
                  </a:lnTo>
                  <a:lnTo>
                    <a:pt x="5862" y="171373"/>
                  </a:lnTo>
                  <a:lnTo>
                    <a:pt x="8119" y="230152"/>
                  </a:lnTo>
                  <a:lnTo>
                    <a:pt x="8788" y="280583"/>
                  </a:lnTo>
                  <a:lnTo>
                    <a:pt x="10156" y="338939"/>
                  </a:lnTo>
                  <a:lnTo>
                    <a:pt x="16281" y="398344"/>
                  </a:lnTo>
                  <a:lnTo>
                    <a:pt x="18943" y="452165"/>
                  </a:lnTo>
                  <a:lnTo>
                    <a:pt x="19598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19294" y="4496523"/>
              <a:ext cx="189564" cy="336046"/>
            </a:xfrm>
            <a:custGeom>
              <a:avLst/>
              <a:gdLst/>
              <a:ahLst/>
              <a:cxnLst/>
              <a:rect l="0" t="0" r="0" b="0"/>
              <a:pathLst>
                <a:path w="189564" h="336046">
                  <a:moveTo>
                    <a:pt x="189563" y="242156"/>
                  </a:moveTo>
                  <a:lnTo>
                    <a:pt x="165516" y="251731"/>
                  </a:lnTo>
                  <a:lnTo>
                    <a:pt x="104441" y="292034"/>
                  </a:lnTo>
                  <a:lnTo>
                    <a:pt x="42085" y="327066"/>
                  </a:lnTo>
                  <a:lnTo>
                    <a:pt x="31583" y="333857"/>
                  </a:lnTo>
                  <a:lnTo>
                    <a:pt x="22242" y="336045"/>
                  </a:lnTo>
                  <a:lnTo>
                    <a:pt x="13674" y="335165"/>
                  </a:lnTo>
                  <a:lnTo>
                    <a:pt x="5623" y="332238"/>
                  </a:lnTo>
                  <a:lnTo>
                    <a:pt x="1426" y="325607"/>
                  </a:lnTo>
                  <a:lnTo>
                    <a:pt x="0" y="268281"/>
                  </a:lnTo>
                  <a:lnTo>
                    <a:pt x="8377" y="204999"/>
                  </a:lnTo>
                  <a:lnTo>
                    <a:pt x="13045" y="150038"/>
                  </a:lnTo>
                  <a:lnTo>
                    <a:pt x="17524" y="104119"/>
                  </a:lnTo>
                  <a:lnTo>
                    <a:pt x="19515" y="52514"/>
                  </a:lnTo>
                  <a:lnTo>
                    <a:pt x="211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2755965" y="5180876"/>
            <a:ext cx="235885" cy="481389"/>
          </a:xfrm>
          <a:custGeom>
            <a:avLst/>
            <a:gdLst/>
            <a:ahLst/>
            <a:cxnLst/>
            <a:rect l="0" t="0" r="0" b="0"/>
            <a:pathLst>
              <a:path w="235885" h="481389">
                <a:moveTo>
                  <a:pt x="189513" y="0"/>
                </a:moveTo>
                <a:lnTo>
                  <a:pt x="152035" y="8333"/>
                </a:lnTo>
                <a:lnTo>
                  <a:pt x="100612" y="15684"/>
                </a:lnTo>
                <a:lnTo>
                  <a:pt x="46564" y="21165"/>
                </a:lnTo>
                <a:lnTo>
                  <a:pt x="23035" y="26174"/>
                </a:lnTo>
                <a:lnTo>
                  <a:pt x="15357" y="32657"/>
                </a:lnTo>
                <a:lnTo>
                  <a:pt x="6825" y="52339"/>
                </a:lnTo>
                <a:lnTo>
                  <a:pt x="8584" y="103102"/>
                </a:lnTo>
                <a:lnTo>
                  <a:pt x="15862" y="166551"/>
                </a:lnTo>
                <a:lnTo>
                  <a:pt x="19518" y="205066"/>
                </a:lnTo>
                <a:lnTo>
                  <a:pt x="22371" y="210410"/>
                </a:lnTo>
                <a:lnTo>
                  <a:pt x="26613" y="210463"/>
                </a:lnTo>
                <a:lnTo>
                  <a:pt x="31780" y="206989"/>
                </a:lnTo>
                <a:lnTo>
                  <a:pt x="40641" y="193771"/>
                </a:lnTo>
                <a:lnTo>
                  <a:pt x="44642" y="185332"/>
                </a:lnTo>
                <a:lnTo>
                  <a:pt x="58445" y="172837"/>
                </a:lnTo>
                <a:lnTo>
                  <a:pt x="77449" y="164554"/>
                </a:lnTo>
                <a:lnTo>
                  <a:pt x="113285" y="161061"/>
                </a:lnTo>
                <a:lnTo>
                  <a:pt x="135747" y="164389"/>
                </a:lnTo>
                <a:lnTo>
                  <a:pt x="154309" y="176007"/>
                </a:lnTo>
                <a:lnTo>
                  <a:pt x="199724" y="227076"/>
                </a:lnTo>
                <a:lnTo>
                  <a:pt x="226690" y="286010"/>
                </a:lnTo>
                <a:lnTo>
                  <a:pt x="235884" y="330149"/>
                </a:lnTo>
                <a:lnTo>
                  <a:pt x="229695" y="380809"/>
                </a:lnTo>
                <a:lnTo>
                  <a:pt x="217208" y="429941"/>
                </a:lnTo>
                <a:lnTo>
                  <a:pt x="204162" y="448838"/>
                </a:lnTo>
                <a:lnTo>
                  <a:pt x="186665" y="463866"/>
                </a:lnTo>
                <a:lnTo>
                  <a:pt x="167190" y="474444"/>
                </a:lnTo>
                <a:lnTo>
                  <a:pt x="130907" y="481388"/>
                </a:lnTo>
                <a:lnTo>
                  <a:pt x="71182" y="472473"/>
                </a:lnTo>
                <a:lnTo>
                  <a:pt x="10062" y="455730"/>
                </a:lnTo>
                <a:lnTo>
                  <a:pt x="0" y="4527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3788767" y="5190807"/>
            <a:ext cx="1083428" cy="451462"/>
            <a:chOff x="3788767" y="5190807"/>
            <a:chExt cx="1083428" cy="451462"/>
          </a:xfrm>
        </p:grpSpPr>
        <p:sp>
          <p:nvSpPr>
            <p:cNvPr id="122" name="Freeform 121"/>
            <p:cNvSpPr/>
            <p:nvPr/>
          </p:nvSpPr>
          <p:spPr>
            <a:xfrm>
              <a:off x="3788767" y="5244047"/>
              <a:ext cx="272088" cy="365602"/>
            </a:xfrm>
            <a:custGeom>
              <a:avLst/>
              <a:gdLst/>
              <a:ahLst/>
              <a:cxnLst/>
              <a:rect l="0" t="0" r="0" b="0"/>
              <a:pathLst>
                <a:path w="272088" h="365602">
                  <a:moveTo>
                    <a:pt x="114805" y="0"/>
                  </a:moveTo>
                  <a:lnTo>
                    <a:pt x="56242" y="55087"/>
                  </a:lnTo>
                  <a:lnTo>
                    <a:pt x="23312" y="113940"/>
                  </a:lnTo>
                  <a:lnTo>
                    <a:pt x="4101" y="170549"/>
                  </a:lnTo>
                  <a:lnTo>
                    <a:pt x="0" y="230307"/>
                  </a:lnTo>
                  <a:lnTo>
                    <a:pt x="4780" y="281929"/>
                  </a:lnTo>
                  <a:lnTo>
                    <a:pt x="19294" y="315162"/>
                  </a:lnTo>
                  <a:lnTo>
                    <a:pt x="38412" y="341646"/>
                  </a:lnTo>
                  <a:lnTo>
                    <a:pt x="64484" y="358722"/>
                  </a:lnTo>
                  <a:lnTo>
                    <a:pt x="100025" y="365601"/>
                  </a:lnTo>
                  <a:lnTo>
                    <a:pt x="134602" y="362050"/>
                  </a:lnTo>
                  <a:lnTo>
                    <a:pt x="167074" y="348000"/>
                  </a:lnTo>
                  <a:lnTo>
                    <a:pt x="221521" y="308577"/>
                  </a:lnTo>
                  <a:lnTo>
                    <a:pt x="235543" y="288444"/>
                  </a:lnTo>
                  <a:lnTo>
                    <a:pt x="257956" y="232176"/>
                  </a:lnTo>
                  <a:lnTo>
                    <a:pt x="269467" y="186502"/>
                  </a:lnTo>
                  <a:lnTo>
                    <a:pt x="272087" y="132766"/>
                  </a:lnTo>
                  <a:lnTo>
                    <a:pt x="266952" y="96660"/>
                  </a:lnTo>
                  <a:lnTo>
                    <a:pt x="252432" y="69324"/>
                  </a:lnTo>
                  <a:lnTo>
                    <a:pt x="225395" y="39127"/>
                  </a:lnTo>
                  <a:lnTo>
                    <a:pt x="207240" y="24798"/>
                  </a:lnTo>
                  <a:lnTo>
                    <a:pt x="184353" y="16871"/>
                  </a:lnTo>
                  <a:lnTo>
                    <a:pt x="13586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00344" y="5199661"/>
              <a:ext cx="140182" cy="413329"/>
            </a:xfrm>
            <a:custGeom>
              <a:avLst/>
              <a:gdLst/>
              <a:ahLst/>
              <a:cxnLst/>
              <a:rect l="0" t="0" r="0" b="0"/>
              <a:pathLst>
                <a:path w="140182" h="413329">
                  <a:moveTo>
                    <a:pt x="140181" y="97028"/>
                  </a:moveTo>
                  <a:lnTo>
                    <a:pt x="90683" y="155591"/>
                  </a:lnTo>
                  <a:lnTo>
                    <a:pt x="64070" y="194124"/>
                  </a:lnTo>
                  <a:lnTo>
                    <a:pt x="36933" y="253646"/>
                  </a:lnTo>
                  <a:lnTo>
                    <a:pt x="14569" y="307426"/>
                  </a:lnTo>
                  <a:lnTo>
                    <a:pt x="6647" y="342252"/>
                  </a:lnTo>
                  <a:lnTo>
                    <a:pt x="7419" y="379088"/>
                  </a:lnTo>
                  <a:lnTo>
                    <a:pt x="9559" y="390353"/>
                  </a:lnTo>
                  <a:lnTo>
                    <a:pt x="14495" y="399033"/>
                  </a:lnTo>
                  <a:lnTo>
                    <a:pt x="29339" y="411797"/>
                  </a:lnTo>
                  <a:lnTo>
                    <a:pt x="38210" y="413328"/>
                  </a:lnTo>
                  <a:lnTo>
                    <a:pt x="57426" y="408792"/>
                  </a:lnTo>
                  <a:lnTo>
                    <a:pt x="82386" y="393084"/>
                  </a:lnTo>
                  <a:lnTo>
                    <a:pt x="104599" y="368022"/>
                  </a:lnTo>
                  <a:lnTo>
                    <a:pt x="132503" y="307357"/>
                  </a:lnTo>
                  <a:lnTo>
                    <a:pt x="133649" y="286434"/>
                  </a:lnTo>
                  <a:lnTo>
                    <a:pt x="124853" y="244406"/>
                  </a:lnTo>
                  <a:lnTo>
                    <a:pt x="90319" y="190320"/>
                  </a:lnTo>
                  <a:lnTo>
                    <a:pt x="32320" y="135958"/>
                  </a:lnTo>
                  <a:lnTo>
                    <a:pt x="11776" y="113502"/>
                  </a:lnTo>
                  <a:lnTo>
                    <a:pt x="2004" y="94992"/>
                  </a:lnTo>
                  <a:lnTo>
                    <a:pt x="0" y="71947"/>
                  </a:lnTo>
                  <a:lnTo>
                    <a:pt x="4179" y="47276"/>
                  </a:lnTo>
                  <a:lnTo>
                    <a:pt x="13835" y="24613"/>
                  </a:lnTo>
                  <a:lnTo>
                    <a:pt x="29046" y="9082"/>
                  </a:lnTo>
                  <a:lnTo>
                    <a:pt x="38015" y="3302"/>
                  </a:lnTo>
                  <a:lnTo>
                    <a:pt x="57339" y="0"/>
                  </a:lnTo>
                  <a:lnTo>
                    <a:pt x="67406" y="758"/>
                  </a:lnTo>
                  <a:lnTo>
                    <a:pt x="84830" y="10958"/>
                  </a:lnTo>
                  <a:lnTo>
                    <a:pt x="92752" y="18591"/>
                  </a:lnTo>
                  <a:lnTo>
                    <a:pt x="101554" y="39550"/>
                  </a:lnTo>
                  <a:lnTo>
                    <a:pt x="108596" y="75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10898" y="5190807"/>
              <a:ext cx="161297" cy="451462"/>
            </a:xfrm>
            <a:custGeom>
              <a:avLst/>
              <a:gdLst/>
              <a:ahLst/>
              <a:cxnLst/>
              <a:rect l="0" t="0" r="0" b="0"/>
              <a:pathLst>
                <a:path w="161297" h="451462">
                  <a:moveTo>
                    <a:pt x="161296" y="137468"/>
                  </a:moveTo>
                  <a:lnTo>
                    <a:pt x="118634" y="191582"/>
                  </a:lnTo>
                  <a:lnTo>
                    <a:pt x="85353" y="253411"/>
                  </a:lnTo>
                  <a:lnTo>
                    <a:pt x="48405" y="316464"/>
                  </a:lnTo>
                  <a:lnTo>
                    <a:pt x="29489" y="377502"/>
                  </a:lnTo>
                  <a:lnTo>
                    <a:pt x="26676" y="404807"/>
                  </a:lnTo>
                  <a:lnTo>
                    <a:pt x="31664" y="429421"/>
                  </a:lnTo>
                  <a:lnTo>
                    <a:pt x="36270" y="440898"/>
                  </a:lnTo>
                  <a:lnTo>
                    <a:pt x="44020" y="447379"/>
                  </a:lnTo>
                  <a:lnTo>
                    <a:pt x="53866" y="450530"/>
                  </a:lnTo>
                  <a:lnTo>
                    <a:pt x="65109" y="451461"/>
                  </a:lnTo>
                  <a:lnTo>
                    <a:pt x="86961" y="446256"/>
                  </a:lnTo>
                  <a:lnTo>
                    <a:pt x="97701" y="441593"/>
                  </a:lnTo>
                  <a:lnTo>
                    <a:pt x="112754" y="427053"/>
                  </a:lnTo>
                  <a:lnTo>
                    <a:pt x="118406" y="418262"/>
                  </a:lnTo>
                  <a:lnTo>
                    <a:pt x="126361" y="383533"/>
                  </a:lnTo>
                  <a:lnTo>
                    <a:pt x="120643" y="338281"/>
                  </a:lnTo>
                  <a:lnTo>
                    <a:pt x="99285" y="279379"/>
                  </a:lnTo>
                  <a:lnTo>
                    <a:pt x="66230" y="217146"/>
                  </a:lnTo>
                  <a:lnTo>
                    <a:pt x="24398" y="158125"/>
                  </a:lnTo>
                  <a:lnTo>
                    <a:pt x="1933" y="116332"/>
                  </a:lnTo>
                  <a:lnTo>
                    <a:pt x="0" y="95319"/>
                  </a:lnTo>
                  <a:lnTo>
                    <a:pt x="4211" y="74281"/>
                  </a:lnTo>
                  <a:lnTo>
                    <a:pt x="19736" y="43876"/>
                  </a:lnTo>
                  <a:lnTo>
                    <a:pt x="52808" y="4723"/>
                  </a:lnTo>
                  <a:lnTo>
                    <a:pt x="60894" y="1008"/>
                  </a:lnTo>
                  <a:lnTo>
                    <a:pt x="79238" y="0"/>
                  </a:lnTo>
                  <a:lnTo>
                    <a:pt x="109296" y="11599"/>
                  </a:lnTo>
                  <a:lnTo>
                    <a:pt x="123757" y="26544"/>
                  </a:lnTo>
                  <a:lnTo>
                    <a:pt x="129251" y="35442"/>
                  </a:lnTo>
                  <a:lnTo>
                    <a:pt x="138068" y="89412"/>
                  </a:lnTo>
                  <a:lnTo>
                    <a:pt x="140238" y="137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2811108" y="5959261"/>
            <a:ext cx="265598" cy="357838"/>
          </a:xfrm>
          <a:custGeom>
            <a:avLst/>
            <a:gdLst/>
            <a:ahLst/>
            <a:cxnLst/>
            <a:rect l="0" t="0" r="0" b="0"/>
            <a:pathLst>
              <a:path w="265598" h="357838">
                <a:moveTo>
                  <a:pt x="0" y="20925"/>
                </a:moveTo>
                <a:lnTo>
                  <a:pt x="37478" y="12592"/>
                </a:lnTo>
                <a:lnTo>
                  <a:pt x="94491" y="10830"/>
                </a:lnTo>
                <a:lnTo>
                  <a:pt x="146437" y="3247"/>
                </a:lnTo>
                <a:lnTo>
                  <a:pt x="200545" y="536"/>
                </a:lnTo>
                <a:lnTo>
                  <a:pt x="256293" y="0"/>
                </a:lnTo>
                <a:lnTo>
                  <a:pt x="263279" y="2296"/>
                </a:lnTo>
                <a:lnTo>
                  <a:pt x="265597" y="6166"/>
                </a:lnTo>
                <a:lnTo>
                  <a:pt x="264802" y="11086"/>
                </a:lnTo>
                <a:lnTo>
                  <a:pt x="232183" y="50869"/>
                </a:lnTo>
                <a:lnTo>
                  <a:pt x="189370" y="104200"/>
                </a:lnTo>
                <a:lnTo>
                  <a:pt x="151352" y="160992"/>
                </a:lnTo>
                <a:lnTo>
                  <a:pt x="118992" y="219193"/>
                </a:lnTo>
                <a:lnTo>
                  <a:pt x="90279" y="280611"/>
                </a:lnTo>
                <a:lnTo>
                  <a:pt x="48297" y="343058"/>
                </a:lnTo>
                <a:lnTo>
                  <a:pt x="42114" y="3578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3839553" y="5865771"/>
            <a:ext cx="188592" cy="414831"/>
          </a:xfrm>
          <a:custGeom>
            <a:avLst/>
            <a:gdLst/>
            <a:ahLst/>
            <a:cxnLst/>
            <a:rect l="0" t="0" r="0" b="0"/>
            <a:pathLst>
              <a:path w="188592" h="414831">
                <a:moveTo>
                  <a:pt x="171804" y="61773"/>
                </a:moveTo>
                <a:lnTo>
                  <a:pt x="156163" y="79754"/>
                </a:lnTo>
                <a:lnTo>
                  <a:pt x="124962" y="134957"/>
                </a:lnTo>
                <a:lnTo>
                  <a:pt x="85129" y="189148"/>
                </a:lnTo>
                <a:lnTo>
                  <a:pt x="52666" y="245311"/>
                </a:lnTo>
                <a:lnTo>
                  <a:pt x="31911" y="302910"/>
                </a:lnTo>
                <a:lnTo>
                  <a:pt x="19822" y="353077"/>
                </a:lnTo>
                <a:lnTo>
                  <a:pt x="21588" y="376075"/>
                </a:lnTo>
                <a:lnTo>
                  <a:pt x="29393" y="394875"/>
                </a:lnTo>
                <a:lnTo>
                  <a:pt x="34749" y="403164"/>
                </a:lnTo>
                <a:lnTo>
                  <a:pt x="42999" y="408690"/>
                </a:lnTo>
                <a:lnTo>
                  <a:pt x="64645" y="414830"/>
                </a:lnTo>
                <a:lnTo>
                  <a:pt x="97550" y="412697"/>
                </a:lnTo>
                <a:lnTo>
                  <a:pt x="115795" y="404523"/>
                </a:lnTo>
                <a:lnTo>
                  <a:pt x="161049" y="372331"/>
                </a:lnTo>
                <a:lnTo>
                  <a:pt x="177163" y="354216"/>
                </a:lnTo>
                <a:lnTo>
                  <a:pt x="185884" y="331348"/>
                </a:lnTo>
                <a:lnTo>
                  <a:pt x="188591" y="306756"/>
                </a:lnTo>
                <a:lnTo>
                  <a:pt x="182367" y="272011"/>
                </a:lnTo>
                <a:lnTo>
                  <a:pt x="159896" y="225181"/>
                </a:lnTo>
                <a:lnTo>
                  <a:pt x="112062" y="170888"/>
                </a:lnTo>
                <a:lnTo>
                  <a:pt x="53452" y="131006"/>
                </a:lnTo>
                <a:lnTo>
                  <a:pt x="11623" y="88595"/>
                </a:lnTo>
                <a:lnTo>
                  <a:pt x="1957" y="70184"/>
                </a:lnTo>
                <a:lnTo>
                  <a:pt x="0" y="50303"/>
                </a:lnTo>
                <a:lnTo>
                  <a:pt x="4200" y="30939"/>
                </a:lnTo>
                <a:lnTo>
                  <a:pt x="13866" y="14534"/>
                </a:lnTo>
                <a:lnTo>
                  <a:pt x="22058" y="9223"/>
                </a:lnTo>
                <a:lnTo>
                  <a:pt x="55945" y="1749"/>
                </a:lnTo>
                <a:lnTo>
                  <a:pt x="82097" y="0"/>
                </a:lnTo>
                <a:lnTo>
                  <a:pt x="106198" y="5462"/>
                </a:lnTo>
                <a:lnTo>
                  <a:pt x="136377" y="21691"/>
                </a:lnTo>
                <a:lnTo>
                  <a:pt x="151380" y="35770"/>
                </a:lnTo>
                <a:lnTo>
                  <a:pt x="161947" y="53725"/>
                </a:lnTo>
                <a:lnTo>
                  <a:pt x="168884" y="94743"/>
                </a:lnTo>
                <a:lnTo>
                  <a:pt x="161276" y="1460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2" name="Group 141"/>
          <p:cNvGrpSpPr/>
          <p:nvPr/>
        </p:nvGrpSpPr>
        <p:grpSpPr>
          <a:xfrm>
            <a:off x="7401534" y="3969243"/>
            <a:ext cx="2502381" cy="926509"/>
            <a:chOff x="7401534" y="3969243"/>
            <a:chExt cx="2502381" cy="926509"/>
          </a:xfrm>
        </p:grpSpPr>
        <p:sp>
          <p:nvSpPr>
            <p:cNvPr id="128" name="Freeform 127"/>
            <p:cNvSpPr/>
            <p:nvPr/>
          </p:nvSpPr>
          <p:spPr>
            <a:xfrm>
              <a:off x="7401534" y="4285098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1991" y="58617"/>
                  </a:lnTo>
                  <a:lnTo>
                    <a:pt x="3582" y="115131"/>
                  </a:lnTo>
                  <a:lnTo>
                    <a:pt x="1061" y="169034"/>
                  </a:lnTo>
                  <a:lnTo>
                    <a:pt x="314" y="218020"/>
                  </a:lnTo>
                  <a:lnTo>
                    <a:pt x="93" y="275948"/>
                  </a:lnTo>
                  <a:lnTo>
                    <a:pt x="27" y="336396"/>
                  </a:lnTo>
                  <a:lnTo>
                    <a:pt x="8" y="390701"/>
                  </a:lnTo>
                  <a:lnTo>
                    <a:pt x="1" y="44532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55345" y="4327212"/>
              <a:ext cx="156759" cy="368498"/>
            </a:xfrm>
            <a:custGeom>
              <a:avLst/>
              <a:gdLst/>
              <a:ahLst/>
              <a:cxnLst/>
              <a:rect l="0" t="0" r="0" b="0"/>
              <a:pathLst>
                <a:path w="156759" h="368498">
                  <a:moveTo>
                    <a:pt x="156758" y="0"/>
                  </a:moveTo>
                  <a:lnTo>
                    <a:pt x="114096" y="55660"/>
                  </a:lnTo>
                  <a:lnTo>
                    <a:pt x="58471" y="119030"/>
                  </a:lnTo>
                  <a:lnTo>
                    <a:pt x="2340" y="175464"/>
                  </a:lnTo>
                  <a:lnTo>
                    <a:pt x="0" y="182487"/>
                  </a:lnTo>
                  <a:lnTo>
                    <a:pt x="780" y="189508"/>
                  </a:lnTo>
                  <a:lnTo>
                    <a:pt x="31512" y="243079"/>
                  </a:lnTo>
                  <a:lnTo>
                    <a:pt x="72627" y="302288"/>
                  </a:lnTo>
                  <a:lnTo>
                    <a:pt x="111533" y="352388"/>
                  </a:lnTo>
                  <a:lnTo>
                    <a:pt x="12517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593505" y="4463286"/>
              <a:ext cx="116326" cy="221896"/>
            </a:xfrm>
            <a:custGeom>
              <a:avLst/>
              <a:gdLst/>
              <a:ahLst/>
              <a:cxnLst/>
              <a:rect l="0" t="0" r="0" b="0"/>
              <a:pathLst>
                <a:path w="116326" h="221896">
                  <a:moveTo>
                    <a:pt x="18598" y="106081"/>
                  </a:moveTo>
                  <a:lnTo>
                    <a:pt x="56077" y="114415"/>
                  </a:lnTo>
                  <a:lnTo>
                    <a:pt x="68151" y="115146"/>
                  </a:lnTo>
                  <a:lnTo>
                    <a:pt x="87805" y="109720"/>
                  </a:lnTo>
                  <a:lnTo>
                    <a:pt x="96322" y="104998"/>
                  </a:lnTo>
                  <a:lnTo>
                    <a:pt x="108904" y="90392"/>
                  </a:lnTo>
                  <a:lnTo>
                    <a:pt x="113897" y="81584"/>
                  </a:lnTo>
                  <a:lnTo>
                    <a:pt x="116325" y="62438"/>
                  </a:lnTo>
                  <a:lnTo>
                    <a:pt x="112336" y="42231"/>
                  </a:lnTo>
                  <a:lnTo>
                    <a:pt x="102763" y="21551"/>
                  </a:lnTo>
                  <a:lnTo>
                    <a:pt x="84472" y="6901"/>
                  </a:lnTo>
                  <a:lnTo>
                    <a:pt x="73042" y="1357"/>
                  </a:lnTo>
                  <a:lnTo>
                    <a:pt x="61913" y="0"/>
                  </a:lnTo>
                  <a:lnTo>
                    <a:pt x="40189" y="4732"/>
                  </a:lnTo>
                  <a:lnTo>
                    <a:pt x="31822" y="10439"/>
                  </a:lnTo>
                  <a:lnTo>
                    <a:pt x="19407" y="26139"/>
                  </a:lnTo>
                  <a:lnTo>
                    <a:pt x="5840" y="54709"/>
                  </a:lnTo>
                  <a:lnTo>
                    <a:pt x="0" y="90990"/>
                  </a:lnTo>
                  <a:lnTo>
                    <a:pt x="3859" y="125786"/>
                  </a:lnTo>
                  <a:lnTo>
                    <a:pt x="12438" y="144475"/>
                  </a:lnTo>
                  <a:lnTo>
                    <a:pt x="45354" y="198316"/>
                  </a:lnTo>
                  <a:lnTo>
                    <a:pt x="53983" y="206176"/>
                  </a:lnTo>
                  <a:lnTo>
                    <a:pt x="76049" y="214909"/>
                  </a:lnTo>
                  <a:lnTo>
                    <a:pt x="113355" y="2218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70031" y="4527253"/>
              <a:ext cx="52643" cy="126344"/>
            </a:xfrm>
            <a:custGeom>
              <a:avLst/>
              <a:gdLst/>
              <a:ahLst/>
              <a:cxnLst/>
              <a:rect l="0" t="0" r="0" b="0"/>
              <a:pathLst>
                <a:path w="52643" h="126344">
                  <a:moveTo>
                    <a:pt x="0" y="0"/>
                  </a:moveTo>
                  <a:lnTo>
                    <a:pt x="19128" y="62259"/>
                  </a:lnTo>
                  <a:lnTo>
                    <a:pt x="48897" y="117649"/>
                  </a:lnTo>
                  <a:lnTo>
                    <a:pt x="52642" y="126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38446" y="4506197"/>
              <a:ext cx="189513" cy="389555"/>
            </a:xfrm>
            <a:custGeom>
              <a:avLst/>
              <a:gdLst/>
              <a:ahLst/>
              <a:cxnLst/>
              <a:rect l="0" t="0" r="0" b="0"/>
              <a:pathLst>
                <a:path w="189513" h="389555">
                  <a:moveTo>
                    <a:pt x="189512" y="0"/>
                  </a:moveTo>
                  <a:lnTo>
                    <a:pt x="153596" y="61110"/>
                  </a:lnTo>
                  <a:lnTo>
                    <a:pt x="112231" y="120095"/>
                  </a:lnTo>
                  <a:lnTo>
                    <a:pt x="84213" y="173114"/>
                  </a:lnTo>
                  <a:lnTo>
                    <a:pt x="56149" y="233976"/>
                  </a:lnTo>
                  <a:lnTo>
                    <a:pt x="29244" y="297125"/>
                  </a:lnTo>
                  <a:lnTo>
                    <a:pt x="7635" y="35688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75357" y="4453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75357" y="4622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422798" y="4316684"/>
              <a:ext cx="17095" cy="231628"/>
            </a:xfrm>
            <a:custGeom>
              <a:avLst/>
              <a:gdLst/>
              <a:ahLst/>
              <a:cxnLst/>
              <a:rect l="0" t="0" r="0" b="0"/>
              <a:pathLst>
                <a:path w="17095" h="231628">
                  <a:moveTo>
                    <a:pt x="0" y="0"/>
                  </a:moveTo>
                  <a:lnTo>
                    <a:pt x="5589" y="58617"/>
                  </a:lnTo>
                  <a:lnTo>
                    <a:pt x="16788" y="120026"/>
                  </a:lnTo>
                  <a:lnTo>
                    <a:pt x="17094" y="178430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70197" y="3969243"/>
              <a:ext cx="52643" cy="842281"/>
            </a:xfrm>
            <a:custGeom>
              <a:avLst/>
              <a:gdLst/>
              <a:ahLst/>
              <a:cxnLst/>
              <a:rect l="0" t="0" r="0" b="0"/>
              <a:pathLst>
                <a:path w="52643" h="842281">
                  <a:moveTo>
                    <a:pt x="52642" y="0"/>
                  </a:moveTo>
                  <a:lnTo>
                    <a:pt x="45407" y="27556"/>
                  </a:lnTo>
                  <a:lnTo>
                    <a:pt x="42764" y="86898"/>
                  </a:lnTo>
                  <a:lnTo>
                    <a:pt x="42307" y="140781"/>
                  </a:lnTo>
                  <a:lnTo>
                    <a:pt x="42171" y="194961"/>
                  </a:lnTo>
                  <a:lnTo>
                    <a:pt x="36536" y="255190"/>
                  </a:lnTo>
                  <a:lnTo>
                    <a:pt x="32563" y="312147"/>
                  </a:lnTo>
                  <a:lnTo>
                    <a:pt x="28659" y="371578"/>
                  </a:lnTo>
                  <a:lnTo>
                    <a:pt x="22558" y="433707"/>
                  </a:lnTo>
                  <a:lnTo>
                    <a:pt x="21501" y="482446"/>
                  </a:lnTo>
                  <a:lnTo>
                    <a:pt x="21144" y="542911"/>
                  </a:lnTo>
                  <a:lnTo>
                    <a:pt x="17954" y="603034"/>
                  </a:lnTo>
                  <a:lnTo>
                    <a:pt x="11995" y="665300"/>
                  </a:lnTo>
                  <a:lnTo>
                    <a:pt x="5374" y="719652"/>
                  </a:lnTo>
                  <a:lnTo>
                    <a:pt x="1592" y="774620"/>
                  </a:lnTo>
                  <a:lnTo>
                    <a:pt x="707" y="804020"/>
                  </a:lnTo>
                  <a:lnTo>
                    <a:pt x="0" y="842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88665" y="4285098"/>
              <a:ext cx="257879" cy="331840"/>
            </a:xfrm>
            <a:custGeom>
              <a:avLst/>
              <a:gdLst/>
              <a:ahLst/>
              <a:cxnLst/>
              <a:rect l="0" t="0" r="0" b="0"/>
              <a:pathLst>
                <a:path w="257879" h="331840">
                  <a:moveTo>
                    <a:pt x="134215" y="0"/>
                  </a:moveTo>
                  <a:lnTo>
                    <a:pt x="90253" y="20244"/>
                  </a:lnTo>
                  <a:lnTo>
                    <a:pt x="65558" y="44992"/>
                  </a:lnTo>
                  <a:lnTo>
                    <a:pt x="37465" y="98255"/>
                  </a:lnTo>
                  <a:lnTo>
                    <a:pt x="16578" y="151600"/>
                  </a:lnTo>
                  <a:lnTo>
                    <a:pt x="2357" y="207197"/>
                  </a:lnTo>
                  <a:lnTo>
                    <a:pt x="0" y="248045"/>
                  </a:lnTo>
                  <a:lnTo>
                    <a:pt x="3595" y="271679"/>
                  </a:lnTo>
                  <a:lnTo>
                    <a:pt x="12210" y="290762"/>
                  </a:lnTo>
                  <a:lnTo>
                    <a:pt x="36807" y="322077"/>
                  </a:lnTo>
                  <a:lnTo>
                    <a:pt x="59728" y="330319"/>
                  </a:lnTo>
                  <a:lnTo>
                    <a:pt x="105516" y="331839"/>
                  </a:lnTo>
                  <a:lnTo>
                    <a:pt x="135498" y="326468"/>
                  </a:lnTo>
                  <a:lnTo>
                    <a:pt x="165531" y="310291"/>
                  </a:lnTo>
                  <a:lnTo>
                    <a:pt x="211093" y="268881"/>
                  </a:lnTo>
                  <a:lnTo>
                    <a:pt x="231213" y="239546"/>
                  </a:lnTo>
                  <a:lnTo>
                    <a:pt x="252910" y="180258"/>
                  </a:lnTo>
                  <a:lnTo>
                    <a:pt x="257878" y="122651"/>
                  </a:lnTo>
                  <a:lnTo>
                    <a:pt x="250535" y="85084"/>
                  </a:lnTo>
                  <a:lnTo>
                    <a:pt x="227686" y="37300"/>
                  </a:lnTo>
                  <a:lnTo>
                    <a:pt x="221095" y="28377"/>
                  </a:lnTo>
                  <a:lnTo>
                    <a:pt x="212023" y="22427"/>
                  </a:lnTo>
                  <a:lnTo>
                    <a:pt x="15527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170321" y="441144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170321" y="449566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549347" y="427457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0336" y="140781"/>
                  </a:lnTo>
                  <a:lnTo>
                    <a:pt x="10471" y="201200"/>
                  </a:lnTo>
                  <a:lnTo>
                    <a:pt x="7392" y="260436"/>
                  </a:lnTo>
                  <a:lnTo>
                    <a:pt x="2190" y="311912"/>
                  </a:lnTo>
                  <a:lnTo>
                    <a:pt x="3769" y="350562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614792" y="4306155"/>
              <a:ext cx="289123" cy="376129"/>
            </a:xfrm>
            <a:custGeom>
              <a:avLst/>
              <a:gdLst/>
              <a:ahLst/>
              <a:cxnLst/>
              <a:rect l="0" t="0" r="0" b="0"/>
              <a:pathLst>
                <a:path w="289123" h="376129">
                  <a:moveTo>
                    <a:pt x="124068" y="0"/>
                  </a:moveTo>
                  <a:lnTo>
                    <a:pt x="80105" y="20244"/>
                  </a:lnTo>
                  <a:lnTo>
                    <a:pt x="55409" y="44992"/>
                  </a:lnTo>
                  <a:lnTo>
                    <a:pt x="27274" y="93202"/>
                  </a:lnTo>
                  <a:lnTo>
                    <a:pt x="9238" y="147785"/>
                  </a:lnTo>
                  <a:lnTo>
                    <a:pt x="0" y="209217"/>
                  </a:lnTo>
                  <a:lnTo>
                    <a:pt x="3989" y="254753"/>
                  </a:lnTo>
                  <a:lnTo>
                    <a:pt x="27479" y="314741"/>
                  </a:lnTo>
                  <a:lnTo>
                    <a:pt x="37856" y="335247"/>
                  </a:lnTo>
                  <a:lnTo>
                    <a:pt x="54166" y="352160"/>
                  </a:lnTo>
                  <a:lnTo>
                    <a:pt x="83080" y="369246"/>
                  </a:lnTo>
                  <a:lnTo>
                    <a:pt x="119462" y="376128"/>
                  </a:lnTo>
                  <a:lnTo>
                    <a:pt x="154289" y="372578"/>
                  </a:lnTo>
                  <a:lnTo>
                    <a:pt x="186835" y="358528"/>
                  </a:lnTo>
                  <a:lnTo>
                    <a:pt x="235720" y="319106"/>
                  </a:lnTo>
                  <a:lnTo>
                    <a:pt x="257236" y="292642"/>
                  </a:lnTo>
                  <a:lnTo>
                    <a:pt x="281046" y="233538"/>
                  </a:lnTo>
                  <a:lnTo>
                    <a:pt x="289122" y="194369"/>
                  </a:lnTo>
                  <a:lnTo>
                    <a:pt x="288396" y="151957"/>
                  </a:lnTo>
                  <a:lnTo>
                    <a:pt x="273263" y="95357"/>
                  </a:lnTo>
                  <a:lnTo>
                    <a:pt x="254711" y="64519"/>
                  </a:lnTo>
                  <a:lnTo>
                    <a:pt x="227508" y="41214"/>
                  </a:lnTo>
                  <a:lnTo>
                    <a:pt x="176468" y="18353"/>
                  </a:lnTo>
                  <a:lnTo>
                    <a:pt x="155546" y="17126"/>
                  </a:lnTo>
                  <a:lnTo>
                    <a:pt x="12406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03723" y="349293"/>
            <a:ext cx="1801977" cy="827819"/>
            <a:chOff x="303723" y="349293"/>
            <a:chExt cx="1801977" cy="827819"/>
          </a:xfrm>
        </p:grpSpPr>
        <p:sp>
          <p:nvSpPr>
            <p:cNvPr id="2" name="Freeform 1"/>
            <p:cNvSpPr/>
            <p:nvPr/>
          </p:nvSpPr>
          <p:spPr>
            <a:xfrm>
              <a:off x="463253" y="452725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27232" y="137570"/>
                  </a:lnTo>
                  <a:lnTo>
                    <a:pt x="30726" y="199703"/>
                  </a:lnTo>
                  <a:lnTo>
                    <a:pt x="34451" y="253753"/>
                  </a:lnTo>
                  <a:lnTo>
                    <a:pt x="40601" y="314636"/>
                  </a:lnTo>
                  <a:lnTo>
                    <a:pt x="41666" y="365667"/>
                  </a:lnTo>
                  <a:lnTo>
                    <a:pt x="50389" y="423670"/>
                  </a:lnTo>
                  <a:lnTo>
                    <a:pt x="5264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3723" y="349293"/>
              <a:ext cx="506972" cy="611657"/>
            </a:xfrm>
            <a:custGeom>
              <a:avLst/>
              <a:gdLst/>
              <a:ahLst/>
              <a:cxnLst/>
              <a:rect l="0" t="0" r="0" b="0"/>
              <a:pathLst>
                <a:path w="506972" h="611657">
                  <a:moveTo>
                    <a:pt x="12131" y="156074"/>
                  </a:moveTo>
                  <a:lnTo>
                    <a:pt x="953" y="144896"/>
                  </a:lnTo>
                  <a:lnTo>
                    <a:pt x="0" y="139263"/>
                  </a:lnTo>
                  <a:lnTo>
                    <a:pt x="1704" y="133169"/>
                  </a:lnTo>
                  <a:lnTo>
                    <a:pt x="31765" y="76711"/>
                  </a:lnTo>
                  <a:lnTo>
                    <a:pt x="86630" y="33361"/>
                  </a:lnTo>
                  <a:lnTo>
                    <a:pt x="129273" y="7529"/>
                  </a:lnTo>
                  <a:lnTo>
                    <a:pt x="181543" y="0"/>
                  </a:lnTo>
                  <a:lnTo>
                    <a:pt x="219865" y="1816"/>
                  </a:lnTo>
                  <a:lnTo>
                    <a:pt x="269844" y="18499"/>
                  </a:lnTo>
                  <a:lnTo>
                    <a:pt x="299711" y="43172"/>
                  </a:lnTo>
                  <a:lnTo>
                    <a:pt x="329593" y="91355"/>
                  </a:lnTo>
                  <a:lnTo>
                    <a:pt x="342760" y="133259"/>
                  </a:lnTo>
                  <a:lnTo>
                    <a:pt x="344683" y="196108"/>
                  </a:lnTo>
                  <a:lnTo>
                    <a:pt x="334144" y="253929"/>
                  </a:lnTo>
                  <a:lnTo>
                    <a:pt x="318633" y="290743"/>
                  </a:lnTo>
                  <a:lnTo>
                    <a:pt x="293629" y="318289"/>
                  </a:lnTo>
                  <a:lnTo>
                    <a:pt x="282855" y="322709"/>
                  </a:lnTo>
                  <a:lnTo>
                    <a:pt x="258405" y="324501"/>
                  </a:lnTo>
                  <a:lnTo>
                    <a:pt x="251183" y="328020"/>
                  </a:lnTo>
                  <a:lnTo>
                    <a:pt x="247538" y="333876"/>
                  </a:lnTo>
                  <a:lnTo>
                    <a:pt x="246278" y="341289"/>
                  </a:lnTo>
                  <a:lnTo>
                    <a:pt x="255683" y="379669"/>
                  </a:lnTo>
                  <a:lnTo>
                    <a:pt x="293124" y="435464"/>
                  </a:lnTo>
                  <a:lnTo>
                    <a:pt x="334318" y="497021"/>
                  </a:lnTo>
                  <a:lnTo>
                    <a:pt x="379453" y="547119"/>
                  </a:lnTo>
                  <a:lnTo>
                    <a:pt x="425881" y="598034"/>
                  </a:lnTo>
                  <a:lnTo>
                    <a:pt x="445195" y="609084"/>
                  </a:lnTo>
                  <a:lnTo>
                    <a:pt x="468596" y="611656"/>
                  </a:lnTo>
                  <a:lnTo>
                    <a:pt x="506971" y="608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9505" y="660907"/>
              <a:ext cx="229646" cy="223603"/>
            </a:xfrm>
            <a:custGeom>
              <a:avLst/>
              <a:gdLst/>
              <a:ahLst/>
              <a:cxnLst/>
              <a:rect l="0" t="0" r="0" b="0"/>
              <a:pathLst>
                <a:path w="229646" h="223603">
                  <a:moveTo>
                    <a:pt x="124360" y="149787"/>
                  </a:moveTo>
                  <a:lnTo>
                    <a:pt x="124360" y="91170"/>
                  </a:lnTo>
                  <a:lnTo>
                    <a:pt x="112907" y="34573"/>
                  </a:lnTo>
                  <a:lnTo>
                    <a:pt x="109706" y="23845"/>
                  </a:lnTo>
                  <a:lnTo>
                    <a:pt x="104062" y="15523"/>
                  </a:lnTo>
                  <a:lnTo>
                    <a:pt x="88432" y="3156"/>
                  </a:lnTo>
                  <a:lnTo>
                    <a:pt x="66668" y="0"/>
                  </a:lnTo>
                  <a:lnTo>
                    <a:pt x="54313" y="796"/>
                  </a:lnTo>
                  <a:lnTo>
                    <a:pt x="34346" y="11039"/>
                  </a:lnTo>
                  <a:lnTo>
                    <a:pt x="18843" y="27290"/>
                  </a:lnTo>
                  <a:lnTo>
                    <a:pt x="8053" y="46211"/>
                  </a:lnTo>
                  <a:lnTo>
                    <a:pt x="0" y="95359"/>
                  </a:lnTo>
                  <a:lnTo>
                    <a:pt x="1529" y="147008"/>
                  </a:lnTo>
                  <a:lnTo>
                    <a:pt x="12706" y="180549"/>
                  </a:lnTo>
                  <a:lnTo>
                    <a:pt x="25603" y="200893"/>
                  </a:lnTo>
                  <a:lnTo>
                    <a:pt x="43033" y="217735"/>
                  </a:lnTo>
                  <a:lnTo>
                    <a:pt x="52595" y="221991"/>
                  </a:lnTo>
                  <a:lnTo>
                    <a:pt x="72577" y="223602"/>
                  </a:lnTo>
                  <a:lnTo>
                    <a:pt x="80479" y="220054"/>
                  </a:lnTo>
                  <a:lnTo>
                    <a:pt x="98360" y="198293"/>
                  </a:lnTo>
                  <a:lnTo>
                    <a:pt x="126063" y="149242"/>
                  </a:lnTo>
                  <a:lnTo>
                    <a:pt x="134315" y="107349"/>
                  </a:lnTo>
                  <a:lnTo>
                    <a:pt x="136846" y="107457"/>
                  </a:lnTo>
                  <a:lnTo>
                    <a:pt x="139703" y="111038"/>
                  </a:lnTo>
                  <a:lnTo>
                    <a:pt x="165159" y="165011"/>
                  </a:lnTo>
                  <a:lnTo>
                    <a:pt x="181097" y="177220"/>
                  </a:lnTo>
                  <a:lnTo>
                    <a:pt x="190261" y="182114"/>
                  </a:lnTo>
                  <a:lnTo>
                    <a:pt x="206681" y="184431"/>
                  </a:lnTo>
                  <a:lnTo>
                    <a:pt x="229645" y="181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1021" y="652131"/>
              <a:ext cx="177643" cy="232263"/>
            </a:xfrm>
            <a:custGeom>
              <a:avLst/>
              <a:gdLst/>
              <a:ahLst/>
              <a:cxnLst/>
              <a:rect l="0" t="0" r="0" b="0"/>
              <a:pathLst>
                <a:path w="177643" h="232263">
                  <a:moveTo>
                    <a:pt x="9186" y="53278"/>
                  </a:moveTo>
                  <a:lnTo>
                    <a:pt x="14775" y="111895"/>
                  </a:lnTo>
                  <a:lnTo>
                    <a:pt x="19908" y="164899"/>
                  </a:lnTo>
                  <a:lnTo>
                    <a:pt x="28651" y="226771"/>
                  </a:lnTo>
                  <a:lnTo>
                    <a:pt x="28012" y="232111"/>
                  </a:lnTo>
                  <a:lnTo>
                    <a:pt x="26416" y="232161"/>
                  </a:lnTo>
                  <a:lnTo>
                    <a:pt x="21523" y="221689"/>
                  </a:lnTo>
                  <a:lnTo>
                    <a:pt x="5452" y="163727"/>
                  </a:lnTo>
                  <a:lnTo>
                    <a:pt x="0" y="109064"/>
                  </a:lnTo>
                  <a:lnTo>
                    <a:pt x="2042" y="56325"/>
                  </a:lnTo>
                  <a:lnTo>
                    <a:pt x="8350" y="34745"/>
                  </a:lnTo>
                  <a:lnTo>
                    <a:pt x="18953" y="17355"/>
                  </a:lnTo>
                  <a:lnTo>
                    <a:pt x="37703" y="4947"/>
                  </a:lnTo>
                  <a:lnTo>
                    <a:pt x="49255" y="0"/>
                  </a:lnTo>
                  <a:lnTo>
                    <a:pt x="61635" y="212"/>
                  </a:lnTo>
                  <a:lnTo>
                    <a:pt x="87869" y="9806"/>
                  </a:lnTo>
                  <a:lnTo>
                    <a:pt x="117767" y="34938"/>
                  </a:lnTo>
                  <a:lnTo>
                    <a:pt x="147661" y="83277"/>
                  </a:lnTo>
                  <a:lnTo>
                    <a:pt x="166044" y="137886"/>
                  </a:lnTo>
                  <a:lnTo>
                    <a:pt x="175351" y="193733"/>
                  </a:lnTo>
                  <a:lnTo>
                    <a:pt x="177642" y="232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663182"/>
              <a:ext cx="231144" cy="513930"/>
            </a:xfrm>
            <a:custGeom>
              <a:avLst/>
              <a:gdLst/>
              <a:ahLst/>
              <a:cxnLst/>
              <a:rect l="0" t="0" r="0" b="0"/>
              <a:pathLst>
                <a:path w="231144" h="513930">
                  <a:moveTo>
                    <a:pt x="168456" y="147512"/>
                  </a:moveTo>
                  <a:lnTo>
                    <a:pt x="179635" y="136333"/>
                  </a:lnTo>
                  <a:lnTo>
                    <a:pt x="185123" y="115248"/>
                  </a:lnTo>
                  <a:lnTo>
                    <a:pt x="185093" y="76731"/>
                  </a:lnTo>
                  <a:lnTo>
                    <a:pt x="174602" y="32275"/>
                  </a:lnTo>
                  <a:lnTo>
                    <a:pt x="159099" y="5873"/>
                  </a:lnTo>
                  <a:lnTo>
                    <a:pt x="150520" y="1613"/>
                  </a:lnTo>
                  <a:lnTo>
                    <a:pt x="128509" y="0"/>
                  </a:lnTo>
                  <a:lnTo>
                    <a:pt x="118428" y="3547"/>
                  </a:lnTo>
                  <a:lnTo>
                    <a:pt x="100988" y="16847"/>
                  </a:lnTo>
                  <a:lnTo>
                    <a:pt x="71898" y="61217"/>
                  </a:lnTo>
                  <a:lnTo>
                    <a:pt x="58868" y="95427"/>
                  </a:lnTo>
                  <a:lnTo>
                    <a:pt x="55657" y="133509"/>
                  </a:lnTo>
                  <a:lnTo>
                    <a:pt x="62765" y="167539"/>
                  </a:lnTo>
                  <a:lnTo>
                    <a:pt x="73129" y="189168"/>
                  </a:lnTo>
                  <a:lnTo>
                    <a:pt x="81508" y="196340"/>
                  </a:lnTo>
                  <a:lnTo>
                    <a:pt x="103296" y="204308"/>
                  </a:lnTo>
                  <a:lnTo>
                    <a:pt x="113318" y="202924"/>
                  </a:lnTo>
                  <a:lnTo>
                    <a:pt x="130692" y="192026"/>
                  </a:lnTo>
                  <a:lnTo>
                    <a:pt x="153627" y="166161"/>
                  </a:lnTo>
                  <a:lnTo>
                    <a:pt x="181809" y="105186"/>
                  </a:lnTo>
                  <a:lnTo>
                    <a:pt x="187230" y="68161"/>
                  </a:lnTo>
                  <a:lnTo>
                    <a:pt x="189161" y="64195"/>
                  </a:lnTo>
                  <a:lnTo>
                    <a:pt x="191618" y="66231"/>
                  </a:lnTo>
                  <a:lnTo>
                    <a:pt x="194426" y="72268"/>
                  </a:lnTo>
                  <a:lnTo>
                    <a:pt x="200102" y="123983"/>
                  </a:lnTo>
                  <a:lnTo>
                    <a:pt x="211275" y="187405"/>
                  </a:lnTo>
                  <a:lnTo>
                    <a:pt x="218188" y="237321"/>
                  </a:lnTo>
                  <a:lnTo>
                    <a:pt x="226113" y="300303"/>
                  </a:lnTo>
                  <a:lnTo>
                    <a:pt x="229993" y="352270"/>
                  </a:lnTo>
                  <a:lnTo>
                    <a:pt x="231143" y="406533"/>
                  </a:lnTo>
                  <a:lnTo>
                    <a:pt x="225895" y="454066"/>
                  </a:lnTo>
                  <a:lnTo>
                    <a:pt x="213872" y="477171"/>
                  </a:lnTo>
                  <a:lnTo>
                    <a:pt x="195660" y="494068"/>
                  </a:lnTo>
                  <a:lnTo>
                    <a:pt x="171968" y="505478"/>
                  </a:lnTo>
                  <a:lnTo>
                    <a:pt x="117461" y="513929"/>
                  </a:lnTo>
                  <a:lnTo>
                    <a:pt x="54701" y="512479"/>
                  </a:lnTo>
                  <a:lnTo>
                    <a:pt x="0" y="505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103" y="625334"/>
              <a:ext cx="184579" cy="308762"/>
            </a:xfrm>
            <a:custGeom>
              <a:avLst/>
              <a:gdLst/>
              <a:ahLst/>
              <a:cxnLst/>
              <a:rect l="0" t="0" r="0" b="0"/>
              <a:pathLst>
                <a:path w="184579" h="308762">
                  <a:moveTo>
                    <a:pt x="0" y="111660"/>
                  </a:moveTo>
                  <a:lnTo>
                    <a:pt x="17981" y="127301"/>
                  </a:lnTo>
                  <a:lnTo>
                    <a:pt x="34898" y="135380"/>
                  </a:lnTo>
                  <a:lnTo>
                    <a:pt x="69742" y="140915"/>
                  </a:lnTo>
                  <a:lnTo>
                    <a:pt x="122267" y="134380"/>
                  </a:lnTo>
                  <a:lnTo>
                    <a:pt x="145588" y="128387"/>
                  </a:lnTo>
                  <a:lnTo>
                    <a:pt x="164532" y="112465"/>
                  </a:lnTo>
                  <a:lnTo>
                    <a:pt x="178410" y="89791"/>
                  </a:lnTo>
                  <a:lnTo>
                    <a:pt x="184578" y="64116"/>
                  </a:lnTo>
                  <a:lnTo>
                    <a:pt x="181081" y="43346"/>
                  </a:lnTo>
                  <a:lnTo>
                    <a:pt x="165957" y="18500"/>
                  </a:lnTo>
                  <a:lnTo>
                    <a:pt x="159771" y="10949"/>
                  </a:lnTo>
                  <a:lnTo>
                    <a:pt x="140420" y="2559"/>
                  </a:lnTo>
                  <a:lnTo>
                    <a:pt x="117391" y="0"/>
                  </a:lnTo>
                  <a:lnTo>
                    <a:pt x="95458" y="2762"/>
                  </a:lnTo>
                  <a:lnTo>
                    <a:pt x="77131" y="14128"/>
                  </a:lnTo>
                  <a:lnTo>
                    <a:pt x="53659" y="43378"/>
                  </a:lnTo>
                  <a:lnTo>
                    <a:pt x="30357" y="95183"/>
                  </a:lnTo>
                  <a:lnTo>
                    <a:pt x="15658" y="144410"/>
                  </a:lnTo>
                  <a:lnTo>
                    <a:pt x="11542" y="204914"/>
                  </a:lnTo>
                  <a:lnTo>
                    <a:pt x="13319" y="232655"/>
                  </a:lnTo>
                  <a:lnTo>
                    <a:pt x="27473" y="266834"/>
                  </a:lnTo>
                  <a:lnTo>
                    <a:pt x="39896" y="284351"/>
                  </a:lnTo>
                  <a:lnTo>
                    <a:pt x="56336" y="296817"/>
                  </a:lnTo>
                  <a:lnTo>
                    <a:pt x="77681" y="305086"/>
                  </a:lnTo>
                  <a:lnTo>
                    <a:pt x="106665" y="308761"/>
                  </a:lnTo>
                  <a:lnTo>
                    <a:pt x="132804" y="304156"/>
                  </a:lnTo>
                  <a:lnTo>
                    <a:pt x="168456" y="290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9025" y="915979"/>
              <a:ext cx="1400292" cy="31586"/>
            </a:xfrm>
            <a:custGeom>
              <a:avLst/>
              <a:gdLst/>
              <a:ahLst/>
              <a:cxnLst/>
              <a:rect l="0" t="0" r="0" b="0"/>
              <a:pathLst>
                <a:path w="1400292" h="31586">
                  <a:moveTo>
                    <a:pt x="1400291" y="10528"/>
                  </a:moveTo>
                  <a:lnTo>
                    <a:pt x="1341674" y="10528"/>
                  </a:lnTo>
                  <a:lnTo>
                    <a:pt x="1295705" y="10528"/>
                  </a:lnTo>
                  <a:lnTo>
                    <a:pt x="1239451" y="4939"/>
                  </a:lnTo>
                  <a:lnTo>
                    <a:pt x="1178329" y="1463"/>
                  </a:lnTo>
                  <a:lnTo>
                    <a:pt x="1133575" y="650"/>
                  </a:lnTo>
                  <a:lnTo>
                    <a:pt x="1071700" y="192"/>
                  </a:lnTo>
                  <a:lnTo>
                    <a:pt x="1008870" y="38"/>
                  </a:lnTo>
                  <a:lnTo>
                    <a:pt x="951399" y="7"/>
                  </a:lnTo>
                  <a:lnTo>
                    <a:pt x="891867" y="1"/>
                  </a:lnTo>
                  <a:lnTo>
                    <a:pt x="829719" y="0"/>
                  </a:lnTo>
                  <a:lnTo>
                    <a:pt x="780977" y="5589"/>
                  </a:lnTo>
                  <a:lnTo>
                    <a:pt x="720510" y="9553"/>
                  </a:lnTo>
                  <a:lnTo>
                    <a:pt x="660386" y="10336"/>
                  </a:lnTo>
                  <a:lnTo>
                    <a:pt x="598120" y="10490"/>
                  </a:lnTo>
                  <a:lnTo>
                    <a:pt x="549358" y="10517"/>
                  </a:lnTo>
                  <a:lnTo>
                    <a:pt x="487715" y="10526"/>
                  </a:lnTo>
                  <a:lnTo>
                    <a:pt x="438786" y="10528"/>
                  </a:lnTo>
                  <a:lnTo>
                    <a:pt x="376620" y="10528"/>
                  </a:lnTo>
                  <a:lnTo>
                    <a:pt x="313950" y="16117"/>
                  </a:lnTo>
                  <a:lnTo>
                    <a:pt x="255341" y="20081"/>
                  </a:lnTo>
                  <a:lnTo>
                    <a:pt x="203429" y="20768"/>
                  </a:lnTo>
                  <a:lnTo>
                    <a:pt x="140734" y="20971"/>
                  </a:lnTo>
                  <a:lnTo>
                    <a:pt x="88623" y="22201"/>
                  </a:lnTo>
                  <a:lnTo>
                    <a:pt x="35618" y="282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7243" y="66329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4312" y="17937"/>
                  </a:lnTo>
                  <a:lnTo>
                    <a:pt x="53776" y="6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400497" y="294797"/>
            <a:ext cx="7106737" cy="673825"/>
            <a:chOff x="2400497" y="294797"/>
            <a:chExt cx="7106737" cy="673825"/>
          </a:xfrm>
        </p:grpSpPr>
        <p:sp>
          <p:nvSpPr>
            <p:cNvPr id="11" name="Freeform 10"/>
            <p:cNvSpPr/>
            <p:nvPr/>
          </p:nvSpPr>
          <p:spPr>
            <a:xfrm>
              <a:off x="2621788" y="473782"/>
              <a:ext cx="20866" cy="410612"/>
            </a:xfrm>
            <a:custGeom>
              <a:avLst/>
              <a:gdLst/>
              <a:ahLst/>
              <a:cxnLst/>
              <a:rect l="0" t="0" r="0" b="0"/>
              <a:pathLst>
                <a:path w="20866" h="410612">
                  <a:moveTo>
                    <a:pt x="10336" y="0"/>
                  </a:moveTo>
                  <a:lnTo>
                    <a:pt x="2003" y="52050"/>
                  </a:lnTo>
                  <a:lnTo>
                    <a:pt x="458" y="101990"/>
                  </a:lnTo>
                  <a:lnTo>
                    <a:pt x="0" y="152662"/>
                  </a:lnTo>
                  <a:lnTo>
                    <a:pt x="2984" y="212129"/>
                  </a:lnTo>
                  <a:lnTo>
                    <a:pt x="8158" y="274203"/>
                  </a:lnTo>
                  <a:lnTo>
                    <a:pt x="12810" y="333929"/>
                  </a:lnTo>
                  <a:lnTo>
                    <a:pt x="18478" y="379312"/>
                  </a:lnTo>
                  <a:lnTo>
                    <a:pt x="2086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400082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484311" y="0"/>
                  </a:moveTo>
                  <a:lnTo>
                    <a:pt x="425694" y="14655"/>
                  </a:lnTo>
                  <a:lnTo>
                    <a:pt x="374136" y="19160"/>
                  </a:lnTo>
                  <a:lnTo>
                    <a:pt x="319995" y="26084"/>
                  </a:lnTo>
                  <a:lnTo>
                    <a:pt x="258874" y="31669"/>
                  </a:lnTo>
                  <a:lnTo>
                    <a:pt x="202434" y="39705"/>
                  </a:lnTo>
                  <a:lnTo>
                    <a:pt x="144988" y="41400"/>
                  </a:lnTo>
                  <a:lnTo>
                    <a:pt x="86633" y="41903"/>
                  </a:lnTo>
                  <a:lnTo>
                    <a:pt x="38537" y="420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1637" y="421139"/>
              <a:ext cx="368498" cy="449751"/>
            </a:xfrm>
            <a:custGeom>
              <a:avLst/>
              <a:gdLst/>
              <a:ahLst/>
              <a:cxnLst/>
              <a:rect l="0" t="0" r="0" b="0"/>
              <a:pathLst>
                <a:path w="368498" h="44975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3" y="171758"/>
                  </a:lnTo>
                  <a:lnTo>
                    <a:pt x="18669" y="225910"/>
                  </a:lnTo>
                  <a:lnTo>
                    <a:pt x="20349" y="275167"/>
                  </a:lnTo>
                  <a:lnTo>
                    <a:pt x="20847" y="326806"/>
                  </a:lnTo>
                  <a:lnTo>
                    <a:pt x="20995" y="376032"/>
                  </a:lnTo>
                  <a:lnTo>
                    <a:pt x="15455" y="428998"/>
                  </a:lnTo>
                  <a:lnTo>
                    <a:pt x="13813" y="432228"/>
                  </a:lnTo>
                  <a:lnTo>
                    <a:pt x="12718" y="429702"/>
                  </a:lnTo>
                  <a:lnTo>
                    <a:pt x="10721" y="366477"/>
                  </a:lnTo>
                  <a:lnTo>
                    <a:pt x="16156" y="317536"/>
                  </a:lnTo>
                  <a:lnTo>
                    <a:pt x="29664" y="275243"/>
                  </a:lnTo>
                  <a:lnTo>
                    <a:pt x="40870" y="258421"/>
                  </a:lnTo>
                  <a:lnTo>
                    <a:pt x="49473" y="254169"/>
                  </a:lnTo>
                  <a:lnTo>
                    <a:pt x="71511" y="252564"/>
                  </a:lnTo>
                  <a:lnTo>
                    <a:pt x="90664" y="258870"/>
                  </a:lnTo>
                  <a:lnTo>
                    <a:pt x="106976" y="270641"/>
                  </a:lnTo>
                  <a:lnTo>
                    <a:pt x="128143" y="296999"/>
                  </a:lnTo>
                  <a:lnTo>
                    <a:pt x="153960" y="358163"/>
                  </a:lnTo>
                  <a:lnTo>
                    <a:pt x="165246" y="403241"/>
                  </a:lnTo>
                  <a:lnTo>
                    <a:pt x="167029" y="419034"/>
                  </a:lnTo>
                  <a:lnTo>
                    <a:pt x="173857" y="377825"/>
                  </a:lnTo>
                  <a:lnTo>
                    <a:pt x="179076" y="370036"/>
                  </a:lnTo>
                  <a:lnTo>
                    <a:pt x="194233" y="358263"/>
                  </a:lnTo>
                  <a:lnTo>
                    <a:pt x="253098" y="333737"/>
                  </a:lnTo>
                  <a:lnTo>
                    <a:pt x="315891" y="297721"/>
                  </a:lnTo>
                  <a:lnTo>
                    <a:pt x="330689" y="280889"/>
                  </a:lnTo>
                  <a:lnTo>
                    <a:pt x="336273" y="271488"/>
                  </a:lnTo>
                  <a:lnTo>
                    <a:pt x="339358" y="251683"/>
                  </a:lnTo>
                  <a:lnTo>
                    <a:pt x="338542" y="241488"/>
                  </a:lnTo>
                  <a:lnTo>
                    <a:pt x="331397" y="223922"/>
                  </a:lnTo>
                  <a:lnTo>
                    <a:pt x="326216" y="215962"/>
                  </a:lnTo>
                  <a:lnTo>
                    <a:pt x="311102" y="203998"/>
                  </a:lnTo>
                  <a:lnTo>
                    <a:pt x="302157" y="199170"/>
                  </a:lnTo>
                  <a:lnTo>
                    <a:pt x="282861" y="196925"/>
                  </a:lnTo>
                  <a:lnTo>
                    <a:pt x="272802" y="197964"/>
                  </a:lnTo>
                  <a:lnTo>
                    <a:pt x="252267" y="208477"/>
                  </a:lnTo>
                  <a:lnTo>
                    <a:pt x="216076" y="238233"/>
                  </a:lnTo>
                  <a:lnTo>
                    <a:pt x="199203" y="265170"/>
                  </a:lnTo>
                  <a:lnTo>
                    <a:pt x="192384" y="306557"/>
                  </a:lnTo>
                  <a:lnTo>
                    <a:pt x="195953" y="355864"/>
                  </a:lnTo>
                  <a:lnTo>
                    <a:pt x="210008" y="396340"/>
                  </a:lnTo>
                  <a:lnTo>
                    <a:pt x="228991" y="424970"/>
                  </a:lnTo>
                  <a:lnTo>
                    <a:pt x="245663" y="437660"/>
                  </a:lnTo>
                  <a:lnTo>
                    <a:pt x="267111" y="446030"/>
                  </a:lnTo>
                  <a:lnTo>
                    <a:pt x="296141" y="449750"/>
                  </a:lnTo>
                  <a:lnTo>
                    <a:pt x="322301" y="445164"/>
                  </a:lnTo>
                  <a:lnTo>
                    <a:pt x="36849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77137" y="395694"/>
              <a:ext cx="176252" cy="488793"/>
            </a:xfrm>
            <a:custGeom>
              <a:avLst/>
              <a:gdLst/>
              <a:ahLst/>
              <a:cxnLst/>
              <a:rect l="0" t="0" r="0" b="0"/>
              <a:pathLst>
                <a:path w="176252" h="488793">
                  <a:moveTo>
                    <a:pt x="155194" y="393943"/>
                  </a:moveTo>
                  <a:lnTo>
                    <a:pt x="140622" y="351251"/>
                  </a:lnTo>
                  <a:lnTo>
                    <a:pt x="109038" y="307516"/>
                  </a:lnTo>
                  <a:lnTo>
                    <a:pt x="95296" y="292750"/>
                  </a:lnTo>
                  <a:lnTo>
                    <a:pt x="87186" y="289046"/>
                  </a:lnTo>
                  <a:lnTo>
                    <a:pt x="68816" y="288051"/>
                  </a:lnTo>
                  <a:lnTo>
                    <a:pt x="52073" y="294627"/>
                  </a:lnTo>
                  <a:lnTo>
                    <a:pt x="22261" y="317913"/>
                  </a:lnTo>
                  <a:lnTo>
                    <a:pt x="6492" y="343729"/>
                  </a:lnTo>
                  <a:lnTo>
                    <a:pt x="0" y="384784"/>
                  </a:lnTo>
                  <a:lnTo>
                    <a:pt x="6212" y="434248"/>
                  </a:lnTo>
                  <a:lnTo>
                    <a:pt x="16555" y="465936"/>
                  </a:lnTo>
                  <a:lnTo>
                    <a:pt x="27676" y="482872"/>
                  </a:lnTo>
                  <a:lnTo>
                    <a:pt x="35087" y="487154"/>
                  </a:lnTo>
                  <a:lnTo>
                    <a:pt x="52680" y="488792"/>
                  </a:lnTo>
                  <a:lnTo>
                    <a:pt x="61115" y="485252"/>
                  </a:lnTo>
                  <a:lnTo>
                    <a:pt x="76727" y="471959"/>
                  </a:lnTo>
                  <a:lnTo>
                    <a:pt x="98669" y="439156"/>
                  </a:lnTo>
                  <a:lnTo>
                    <a:pt x="119809" y="378914"/>
                  </a:lnTo>
                  <a:lnTo>
                    <a:pt x="136261" y="332688"/>
                  </a:lnTo>
                  <a:lnTo>
                    <a:pt x="143345" y="279087"/>
                  </a:lnTo>
                  <a:lnTo>
                    <a:pt x="152507" y="218397"/>
                  </a:lnTo>
                  <a:lnTo>
                    <a:pt x="154398" y="160215"/>
                  </a:lnTo>
                  <a:lnTo>
                    <a:pt x="154958" y="104762"/>
                  </a:lnTo>
                  <a:lnTo>
                    <a:pt x="155147" y="44102"/>
                  </a:lnTo>
                  <a:lnTo>
                    <a:pt x="149591" y="6797"/>
                  </a:lnTo>
                  <a:lnTo>
                    <a:pt x="145610" y="1315"/>
                  </a:lnTo>
                  <a:lnTo>
                    <a:pt x="140616" y="0"/>
                  </a:lnTo>
                  <a:lnTo>
                    <a:pt x="134947" y="1463"/>
                  </a:lnTo>
                  <a:lnTo>
                    <a:pt x="129998" y="5947"/>
                  </a:lnTo>
                  <a:lnTo>
                    <a:pt x="121379" y="20289"/>
                  </a:lnTo>
                  <a:lnTo>
                    <a:pt x="107484" y="67667"/>
                  </a:lnTo>
                  <a:lnTo>
                    <a:pt x="104013" y="116464"/>
                  </a:lnTo>
                  <a:lnTo>
                    <a:pt x="102985" y="174857"/>
                  </a:lnTo>
                  <a:lnTo>
                    <a:pt x="103850" y="235442"/>
                  </a:lnTo>
                  <a:lnTo>
                    <a:pt x="110995" y="289788"/>
                  </a:lnTo>
                  <a:lnTo>
                    <a:pt x="127010" y="350666"/>
                  </a:lnTo>
                  <a:lnTo>
                    <a:pt x="140328" y="375878"/>
                  </a:lnTo>
                  <a:lnTo>
                    <a:pt x="176251" y="404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2027" y="726466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0659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8145" y="568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10851" y="478731"/>
              <a:ext cx="132093" cy="405663"/>
            </a:xfrm>
            <a:custGeom>
              <a:avLst/>
              <a:gdLst/>
              <a:ahLst/>
              <a:cxnLst/>
              <a:rect l="0" t="0" r="0" b="0"/>
              <a:pathLst>
                <a:path w="132093" h="405663">
                  <a:moveTo>
                    <a:pt x="26807" y="405662"/>
                  </a:moveTo>
                  <a:lnTo>
                    <a:pt x="32873" y="372040"/>
                  </a:lnTo>
                  <a:lnTo>
                    <a:pt x="28351" y="317219"/>
                  </a:lnTo>
                  <a:lnTo>
                    <a:pt x="24145" y="264423"/>
                  </a:lnTo>
                  <a:lnTo>
                    <a:pt x="18609" y="210566"/>
                  </a:lnTo>
                  <a:lnTo>
                    <a:pt x="11149" y="156035"/>
                  </a:lnTo>
                  <a:lnTo>
                    <a:pt x="5647" y="103063"/>
                  </a:lnTo>
                  <a:lnTo>
                    <a:pt x="0" y="62669"/>
                  </a:lnTo>
                  <a:lnTo>
                    <a:pt x="2414" y="39142"/>
                  </a:lnTo>
                  <a:lnTo>
                    <a:pt x="10506" y="20106"/>
                  </a:lnTo>
                  <a:lnTo>
                    <a:pt x="15940" y="11754"/>
                  </a:lnTo>
                  <a:lnTo>
                    <a:pt x="24241" y="6186"/>
                  </a:lnTo>
                  <a:lnTo>
                    <a:pt x="45943" y="0"/>
                  </a:lnTo>
                  <a:lnTo>
                    <a:pt x="78881" y="2107"/>
                  </a:lnTo>
                  <a:lnTo>
                    <a:pt x="132092" y="26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3430" y="70540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0" y="10528"/>
                  </a:lnTo>
                  <a:lnTo>
                    <a:pt x="46306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0979" y="478611"/>
              <a:ext cx="121477" cy="374198"/>
            </a:xfrm>
            <a:custGeom>
              <a:avLst/>
              <a:gdLst/>
              <a:ahLst/>
              <a:cxnLst/>
              <a:rect l="0" t="0" r="0" b="0"/>
              <a:pathLst>
                <a:path w="121477" h="374198">
                  <a:moveTo>
                    <a:pt x="68834" y="374197"/>
                  </a:moveTo>
                  <a:lnTo>
                    <a:pt x="57656" y="363018"/>
                  </a:lnTo>
                  <a:lnTo>
                    <a:pt x="52168" y="345052"/>
                  </a:lnTo>
                  <a:lnTo>
                    <a:pt x="41120" y="289120"/>
                  </a:lnTo>
                  <a:lnTo>
                    <a:pt x="32170" y="228304"/>
                  </a:lnTo>
                  <a:lnTo>
                    <a:pt x="19391" y="176576"/>
                  </a:lnTo>
                  <a:lnTo>
                    <a:pt x="8721" y="121298"/>
                  </a:lnTo>
                  <a:lnTo>
                    <a:pt x="0" y="59700"/>
                  </a:lnTo>
                  <a:lnTo>
                    <a:pt x="2366" y="37889"/>
                  </a:lnTo>
                  <a:lnTo>
                    <a:pt x="10437" y="19616"/>
                  </a:lnTo>
                  <a:lnTo>
                    <a:pt x="15865" y="11467"/>
                  </a:lnTo>
                  <a:lnTo>
                    <a:pt x="24163" y="6035"/>
                  </a:lnTo>
                  <a:lnTo>
                    <a:pt x="45861" y="0"/>
                  </a:lnTo>
                  <a:lnTo>
                    <a:pt x="67982" y="3556"/>
                  </a:lnTo>
                  <a:lnTo>
                    <a:pt x="121476" y="26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95585" y="69488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2786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2157" y="670870"/>
              <a:ext cx="160870" cy="195528"/>
            </a:xfrm>
            <a:custGeom>
              <a:avLst/>
              <a:gdLst/>
              <a:ahLst/>
              <a:cxnLst/>
              <a:rect l="0" t="0" r="0" b="0"/>
              <a:pathLst>
                <a:path w="160870" h="195528">
                  <a:moveTo>
                    <a:pt x="23998" y="108238"/>
                  </a:moveTo>
                  <a:lnTo>
                    <a:pt x="66690" y="105119"/>
                  </a:lnTo>
                  <a:lnTo>
                    <a:pt x="77026" y="102649"/>
                  </a:lnTo>
                  <a:lnTo>
                    <a:pt x="94749" y="90546"/>
                  </a:lnTo>
                  <a:lnTo>
                    <a:pt x="102751" y="82406"/>
                  </a:lnTo>
                  <a:lnTo>
                    <a:pt x="111642" y="60882"/>
                  </a:lnTo>
                  <a:lnTo>
                    <a:pt x="114013" y="48592"/>
                  </a:lnTo>
                  <a:lnTo>
                    <a:pt x="110408" y="28696"/>
                  </a:lnTo>
                  <a:lnTo>
                    <a:pt x="106172" y="20115"/>
                  </a:lnTo>
                  <a:lnTo>
                    <a:pt x="92105" y="7461"/>
                  </a:lnTo>
                  <a:lnTo>
                    <a:pt x="83441" y="2449"/>
                  </a:lnTo>
                  <a:lnTo>
                    <a:pt x="61336" y="0"/>
                  </a:lnTo>
                  <a:lnTo>
                    <a:pt x="38253" y="3980"/>
                  </a:lnTo>
                  <a:lnTo>
                    <a:pt x="20195" y="13548"/>
                  </a:lnTo>
                  <a:lnTo>
                    <a:pt x="7490" y="28719"/>
                  </a:lnTo>
                  <a:lnTo>
                    <a:pt x="2464" y="37678"/>
                  </a:lnTo>
                  <a:lnTo>
                    <a:pt x="0" y="63230"/>
                  </a:lnTo>
                  <a:lnTo>
                    <a:pt x="7949" y="116115"/>
                  </a:lnTo>
                  <a:lnTo>
                    <a:pt x="23012" y="149567"/>
                  </a:lnTo>
                  <a:lnTo>
                    <a:pt x="47882" y="176116"/>
                  </a:lnTo>
                  <a:lnTo>
                    <a:pt x="77478" y="193211"/>
                  </a:lnTo>
                  <a:lnTo>
                    <a:pt x="98070" y="195527"/>
                  </a:lnTo>
                  <a:lnTo>
                    <a:pt x="117750" y="191487"/>
                  </a:lnTo>
                  <a:lnTo>
                    <a:pt x="160869" y="171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92117" y="621181"/>
              <a:ext cx="98309" cy="232585"/>
            </a:xfrm>
            <a:custGeom>
              <a:avLst/>
              <a:gdLst/>
              <a:ahLst/>
              <a:cxnLst/>
              <a:rect l="0" t="0" r="0" b="0"/>
              <a:pathLst>
                <a:path w="98309" h="232585">
                  <a:moveTo>
                    <a:pt x="14080" y="136870"/>
                  </a:moveTo>
                  <a:lnTo>
                    <a:pt x="19669" y="198963"/>
                  </a:lnTo>
                  <a:lnTo>
                    <a:pt x="34323" y="231307"/>
                  </a:lnTo>
                  <a:lnTo>
                    <a:pt x="36934" y="232584"/>
                  </a:lnTo>
                  <a:lnTo>
                    <a:pt x="36715" y="218404"/>
                  </a:lnTo>
                  <a:lnTo>
                    <a:pt x="23891" y="164981"/>
                  </a:lnTo>
                  <a:lnTo>
                    <a:pt x="6966" y="105044"/>
                  </a:lnTo>
                  <a:lnTo>
                    <a:pt x="0" y="79051"/>
                  </a:lnTo>
                  <a:lnTo>
                    <a:pt x="14" y="67909"/>
                  </a:lnTo>
                  <a:lnTo>
                    <a:pt x="6268" y="49289"/>
                  </a:lnTo>
                  <a:lnTo>
                    <a:pt x="28533" y="25652"/>
                  </a:lnTo>
                  <a:lnTo>
                    <a:pt x="57356" y="9420"/>
                  </a:lnTo>
                  <a:lnTo>
                    <a:pt x="983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39820" y="652510"/>
              <a:ext cx="129590" cy="202299"/>
            </a:xfrm>
            <a:custGeom>
              <a:avLst/>
              <a:gdLst/>
              <a:ahLst/>
              <a:cxnLst/>
              <a:rect l="0" t="0" r="0" b="0"/>
              <a:pathLst>
                <a:path w="129590" h="202299">
                  <a:moveTo>
                    <a:pt x="13776" y="73956"/>
                  </a:moveTo>
                  <a:lnTo>
                    <a:pt x="30543" y="85134"/>
                  </a:lnTo>
                  <a:lnTo>
                    <a:pt x="63327" y="92086"/>
                  </a:lnTo>
                  <a:lnTo>
                    <a:pt x="86101" y="87473"/>
                  </a:lnTo>
                  <a:lnTo>
                    <a:pt x="97088" y="82967"/>
                  </a:lnTo>
                  <a:lnTo>
                    <a:pt x="112414" y="68602"/>
                  </a:lnTo>
                  <a:lnTo>
                    <a:pt x="118139" y="59858"/>
                  </a:lnTo>
                  <a:lnTo>
                    <a:pt x="121381" y="40784"/>
                  </a:lnTo>
                  <a:lnTo>
                    <a:pt x="120607" y="30784"/>
                  </a:lnTo>
                  <a:lnTo>
                    <a:pt x="110390" y="13434"/>
                  </a:lnTo>
                  <a:lnTo>
                    <a:pt x="102751" y="5532"/>
                  </a:lnTo>
                  <a:lnTo>
                    <a:pt x="92980" y="1434"/>
                  </a:lnTo>
                  <a:lnTo>
                    <a:pt x="69644" y="0"/>
                  </a:lnTo>
                  <a:lnTo>
                    <a:pt x="49915" y="6381"/>
                  </a:lnTo>
                  <a:lnTo>
                    <a:pt x="41378" y="11359"/>
                  </a:lnTo>
                  <a:lnTo>
                    <a:pt x="18184" y="40721"/>
                  </a:lnTo>
                  <a:lnTo>
                    <a:pt x="2084" y="73467"/>
                  </a:lnTo>
                  <a:lnTo>
                    <a:pt x="0" y="94796"/>
                  </a:lnTo>
                  <a:lnTo>
                    <a:pt x="8195" y="137084"/>
                  </a:lnTo>
                  <a:lnTo>
                    <a:pt x="23301" y="163110"/>
                  </a:lnTo>
                  <a:lnTo>
                    <a:pt x="42594" y="185640"/>
                  </a:lnTo>
                  <a:lnTo>
                    <a:pt x="68718" y="201544"/>
                  </a:lnTo>
                  <a:lnTo>
                    <a:pt x="78479" y="202298"/>
                  </a:lnTo>
                  <a:lnTo>
                    <a:pt x="129589" y="189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11523" y="654774"/>
              <a:ext cx="157928" cy="176133"/>
            </a:xfrm>
            <a:custGeom>
              <a:avLst/>
              <a:gdLst/>
              <a:ahLst/>
              <a:cxnLst/>
              <a:rect l="0" t="0" r="0" b="0"/>
              <a:pathLst>
                <a:path w="157928" h="176133">
                  <a:moveTo>
                    <a:pt x="0" y="61163"/>
                  </a:moveTo>
                  <a:lnTo>
                    <a:pt x="17958" y="115038"/>
                  </a:lnTo>
                  <a:lnTo>
                    <a:pt x="35149" y="172200"/>
                  </a:lnTo>
                  <a:lnTo>
                    <a:pt x="35131" y="176132"/>
                  </a:lnTo>
                  <a:lnTo>
                    <a:pt x="32780" y="174074"/>
                  </a:lnTo>
                  <a:lnTo>
                    <a:pt x="25097" y="159309"/>
                  </a:lnTo>
                  <a:lnTo>
                    <a:pt x="15365" y="123519"/>
                  </a:lnTo>
                  <a:lnTo>
                    <a:pt x="14604" y="62735"/>
                  </a:lnTo>
                  <a:lnTo>
                    <a:pt x="20528" y="34956"/>
                  </a:lnTo>
                  <a:lnTo>
                    <a:pt x="30961" y="10911"/>
                  </a:lnTo>
                  <a:lnTo>
                    <a:pt x="38188" y="4265"/>
                  </a:lnTo>
                  <a:lnTo>
                    <a:pt x="46516" y="1004"/>
                  </a:lnTo>
                  <a:lnTo>
                    <a:pt x="55577" y="0"/>
                  </a:lnTo>
                  <a:lnTo>
                    <a:pt x="71884" y="5124"/>
                  </a:lnTo>
                  <a:lnTo>
                    <a:pt x="86931" y="16370"/>
                  </a:lnTo>
                  <a:lnTo>
                    <a:pt x="122726" y="62197"/>
                  </a:lnTo>
                  <a:lnTo>
                    <a:pt x="146461" y="122275"/>
                  </a:lnTo>
                  <a:lnTo>
                    <a:pt x="157927" y="155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29631" y="605063"/>
              <a:ext cx="150391" cy="198192"/>
            </a:xfrm>
            <a:custGeom>
              <a:avLst/>
              <a:gdLst/>
              <a:ahLst/>
              <a:cxnLst/>
              <a:rect l="0" t="0" r="0" b="0"/>
              <a:pathLst>
                <a:path w="150391" h="198192">
                  <a:moveTo>
                    <a:pt x="87219" y="5589"/>
                  </a:moveTo>
                  <a:lnTo>
                    <a:pt x="70451" y="0"/>
                  </a:lnTo>
                  <a:lnTo>
                    <a:pt x="52860" y="3495"/>
                  </a:lnTo>
                  <a:lnTo>
                    <a:pt x="26346" y="18617"/>
                  </a:lnTo>
                  <a:lnTo>
                    <a:pt x="18560" y="24803"/>
                  </a:lnTo>
                  <a:lnTo>
                    <a:pt x="6791" y="44154"/>
                  </a:lnTo>
                  <a:lnTo>
                    <a:pt x="0" y="67183"/>
                  </a:lnTo>
                  <a:lnTo>
                    <a:pt x="2754" y="99879"/>
                  </a:lnTo>
                  <a:lnTo>
                    <a:pt x="17459" y="152927"/>
                  </a:lnTo>
                  <a:lnTo>
                    <a:pt x="33274" y="178966"/>
                  </a:lnTo>
                  <a:lnTo>
                    <a:pt x="49205" y="191050"/>
                  </a:lnTo>
                  <a:lnTo>
                    <a:pt x="58366" y="195911"/>
                  </a:lnTo>
                  <a:lnTo>
                    <a:pt x="77905" y="198191"/>
                  </a:lnTo>
                  <a:lnTo>
                    <a:pt x="119044" y="190123"/>
                  </a:lnTo>
                  <a:lnTo>
                    <a:pt x="150390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25231" y="621341"/>
              <a:ext cx="196946" cy="175426"/>
            </a:xfrm>
            <a:custGeom>
              <a:avLst/>
              <a:gdLst/>
              <a:ahLst/>
              <a:cxnLst/>
              <a:rect l="0" t="0" r="0" b="0"/>
              <a:pathLst>
                <a:path w="196946" h="175426">
                  <a:moveTo>
                    <a:pt x="17960" y="115653"/>
                  </a:moveTo>
                  <a:lnTo>
                    <a:pt x="71835" y="97695"/>
                  </a:lnTo>
                  <a:lnTo>
                    <a:pt x="92207" y="90904"/>
                  </a:lnTo>
                  <a:lnTo>
                    <a:pt x="109841" y="77748"/>
                  </a:lnTo>
                  <a:lnTo>
                    <a:pt x="117818" y="69326"/>
                  </a:lnTo>
                  <a:lnTo>
                    <a:pt x="121967" y="59032"/>
                  </a:lnTo>
                  <a:lnTo>
                    <a:pt x="123457" y="35116"/>
                  </a:lnTo>
                  <a:lnTo>
                    <a:pt x="117101" y="15128"/>
                  </a:lnTo>
                  <a:lnTo>
                    <a:pt x="112130" y="6523"/>
                  </a:lnTo>
                  <a:lnTo>
                    <a:pt x="104137" y="1955"/>
                  </a:lnTo>
                  <a:lnTo>
                    <a:pt x="82777" y="0"/>
                  </a:lnTo>
                  <a:lnTo>
                    <a:pt x="50034" y="5477"/>
                  </a:lnTo>
                  <a:lnTo>
                    <a:pt x="23694" y="20097"/>
                  </a:lnTo>
                  <a:lnTo>
                    <a:pt x="11540" y="35749"/>
                  </a:lnTo>
                  <a:lnTo>
                    <a:pt x="3408" y="55574"/>
                  </a:lnTo>
                  <a:lnTo>
                    <a:pt x="0" y="91873"/>
                  </a:lnTo>
                  <a:lnTo>
                    <a:pt x="7050" y="125375"/>
                  </a:lnTo>
                  <a:lnTo>
                    <a:pt x="17401" y="146880"/>
                  </a:lnTo>
                  <a:lnTo>
                    <a:pt x="36039" y="161897"/>
                  </a:lnTo>
                  <a:lnTo>
                    <a:pt x="59921" y="171301"/>
                  </a:lnTo>
                  <a:lnTo>
                    <a:pt x="99673" y="175425"/>
                  </a:lnTo>
                  <a:lnTo>
                    <a:pt x="151908" y="166931"/>
                  </a:lnTo>
                  <a:lnTo>
                    <a:pt x="196945" y="157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74860" y="305326"/>
              <a:ext cx="218373" cy="449615"/>
            </a:xfrm>
            <a:custGeom>
              <a:avLst/>
              <a:gdLst/>
              <a:ahLst/>
              <a:cxnLst/>
              <a:rect l="0" t="0" r="0" b="0"/>
              <a:pathLst>
                <a:path w="218373" h="449615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5" y="171240"/>
                  </a:lnTo>
                  <a:lnTo>
                    <a:pt x="19161" y="226863"/>
                  </a:lnTo>
                  <a:lnTo>
                    <a:pt x="27918" y="283588"/>
                  </a:lnTo>
                  <a:lnTo>
                    <a:pt x="30861" y="345573"/>
                  </a:lnTo>
                  <a:lnTo>
                    <a:pt x="31443" y="403223"/>
                  </a:lnTo>
                  <a:lnTo>
                    <a:pt x="30320" y="409195"/>
                  </a:lnTo>
                  <a:lnTo>
                    <a:pt x="28403" y="409667"/>
                  </a:lnTo>
                  <a:lnTo>
                    <a:pt x="25954" y="406473"/>
                  </a:lnTo>
                  <a:lnTo>
                    <a:pt x="21702" y="343660"/>
                  </a:lnTo>
                  <a:lnTo>
                    <a:pt x="26774" y="282093"/>
                  </a:lnTo>
                  <a:lnTo>
                    <a:pt x="38805" y="259515"/>
                  </a:lnTo>
                  <a:lnTo>
                    <a:pt x="46927" y="250219"/>
                  </a:lnTo>
                  <a:lnTo>
                    <a:pt x="57021" y="245192"/>
                  </a:lnTo>
                  <a:lnTo>
                    <a:pt x="80715" y="242725"/>
                  </a:lnTo>
                  <a:lnTo>
                    <a:pt x="120362" y="247913"/>
                  </a:lnTo>
                  <a:lnTo>
                    <a:pt x="141622" y="256803"/>
                  </a:lnTo>
                  <a:lnTo>
                    <a:pt x="196194" y="302058"/>
                  </a:lnTo>
                  <a:lnTo>
                    <a:pt x="211900" y="328534"/>
                  </a:lnTo>
                  <a:lnTo>
                    <a:pt x="218372" y="364195"/>
                  </a:lnTo>
                  <a:lnTo>
                    <a:pt x="214701" y="398808"/>
                  </a:lnTo>
                  <a:lnTo>
                    <a:pt x="206167" y="417454"/>
                  </a:lnTo>
                  <a:lnTo>
                    <a:pt x="200616" y="425701"/>
                  </a:lnTo>
                  <a:lnTo>
                    <a:pt x="185089" y="437985"/>
                  </a:lnTo>
                  <a:lnTo>
                    <a:pt x="165320" y="446174"/>
                  </a:lnTo>
                  <a:lnTo>
                    <a:pt x="130222" y="449614"/>
                  </a:lnTo>
                  <a:lnTo>
                    <a:pt x="947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95958" y="578777"/>
              <a:ext cx="168457" cy="174841"/>
            </a:xfrm>
            <a:custGeom>
              <a:avLst/>
              <a:gdLst/>
              <a:ahLst/>
              <a:cxnLst/>
              <a:rect l="0" t="0" r="0" b="0"/>
              <a:pathLst>
                <a:path w="168457" h="174841">
                  <a:moveTo>
                    <a:pt x="0" y="84518"/>
                  </a:moveTo>
                  <a:lnTo>
                    <a:pt x="16768" y="78929"/>
                  </a:lnTo>
                  <a:lnTo>
                    <a:pt x="34359" y="79304"/>
                  </a:lnTo>
                  <a:lnTo>
                    <a:pt x="79837" y="83488"/>
                  </a:lnTo>
                  <a:lnTo>
                    <a:pt x="125691" y="78623"/>
                  </a:lnTo>
                  <a:lnTo>
                    <a:pt x="149840" y="66690"/>
                  </a:lnTo>
                  <a:lnTo>
                    <a:pt x="159554" y="58595"/>
                  </a:lnTo>
                  <a:lnTo>
                    <a:pt x="163691" y="49688"/>
                  </a:lnTo>
                  <a:lnTo>
                    <a:pt x="164110" y="40241"/>
                  </a:lnTo>
                  <a:lnTo>
                    <a:pt x="162049" y="30434"/>
                  </a:lnTo>
                  <a:lnTo>
                    <a:pt x="150401" y="13297"/>
                  </a:lnTo>
                  <a:lnTo>
                    <a:pt x="142381" y="5452"/>
                  </a:lnTo>
                  <a:lnTo>
                    <a:pt x="133525" y="1392"/>
                  </a:lnTo>
                  <a:lnTo>
                    <a:pt x="114327" y="0"/>
                  </a:lnTo>
                  <a:lnTo>
                    <a:pt x="83788" y="11382"/>
                  </a:lnTo>
                  <a:lnTo>
                    <a:pt x="58101" y="35162"/>
                  </a:lnTo>
                  <a:lnTo>
                    <a:pt x="41262" y="64435"/>
                  </a:lnTo>
                  <a:lnTo>
                    <a:pt x="39006" y="88070"/>
                  </a:lnTo>
                  <a:lnTo>
                    <a:pt x="43072" y="113003"/>
                  </a:lnTo>
                  <a:lnTo>
                    <a:pt x="52679" y="135782"/>
                  </a:lnTo>
                  <a:lnTo>
                    <a:pt x="76830" y="162748"/>
                  </a:lnTo>
                  <a:lnTo>
                    <a:pt x="99268" y="171929"/>
                  </a:lnTo>
                  <a:lnTo>
                    <a:pt x="123668" y="174840"/>
                  </a:lnTo>
                  <a:lnTo>
                    <a:pt x="146211" y="172234"/>
                  </a:lnTo>
                  <a:lnTo>
                    <a:pt x="158570" y="167177"/>
                  </a:lnTo>
                  <a:lnTo>
                    <a:pt x="168456" y="158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38114" y="357968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7236" y="154715"/>
                  </a:lnTo>
                  <a:lnTo>
                    <a:pt x="10723" y="209229"/>
                  </a:lnTo>
                  <a:lnTo>
                    <a:pt x="18669" y="270227"/>
                  </a:lnTo>
                  <a:lnTo>
                    <a:pt x="23469" y="322223"/>
                  </a:lnTo>
                  <a:lnTo>
                    <a:pt x="29982" y="381714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53886" y="49483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40582" y="12724"/>
                  </a:lnTo>
                  <a:lnTo>
                    <a:pt x="87041" y="5373"/>
                  </a:lnTo>
                  <a:lnTo>
                    <a:pt x="26742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27281" y="568538"/>
              <a:ext cx="234488" cy="190404"/>
            </a:xfrm>
            <a:custGeom>
              <a:avLst/>
              <a:gdLst/>
              <a:ahLst/>
              <a:cxnLst/>
              <a:rect l="0" t="0" r="0" b="0"/>
              <a:pathLst>
                <a:path w="234488" h="190404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9" y="101382"/>
                  </a:lnTo>
                  <a:lnTo>
                    <a:pt x="29904" y="146628"/>
                  </a:lnTo>
                  <a:lnTo>
                    <a:pt x="35838" y="157414"/>
                  </a:lnTo>
                  <a:lnTo>
                    <a:pt x="44473" y="163434"/>
                  </a:lnTo>
                  <a:lnTo>
                    <a:pt x="66545" y="167004"/>
                  </a:lnTo>
                  <a:lnTo>
                    <a:pt x="75472" y="162809"/>
                  </a:lnTo>
                  <a:lnTo>
                    <a:pt x="88511" y="145669"/>
                  </a:lnTo>
                  <a:lnTo>
                    <a:pt x="102429" y="109712"/>
                  </a:lnTo>
                  <a:lnTo>
                    <a:pt x="106414" y="105897"/>
                  </a:lnTo>
                  <a:lnTo>
                    <a:pt x="110240" y="108033"/>
                  </a:lnTo>
                  <a:lnTo>
                    <a:pt x="140993" y="169233"/>
                  </a:lnTo>
                  <a:lnTo>
                    <a:pt x="157016" y="183620"/>
                  </a:lnTo>
                  <a:lnTo>
                    <a:pt x="166202" y="189094"/>
                  </a:lnTo>
                  <a:lnTo>
                    <a:pt x="174666" y="190403"/>
                  </a:lnTo>
                  <a:lnTo>
                    <a:pt x="182648" y="188937"/>
                  </a:lnTo>
                  <a:lnTo>
                    <a:pt x="197756" y="181068"/>
                  </a:lnTo>
                  <a:lnTo>
                    <a:pt x="212270" y="169772"/>
                  </a:lnTo>
                  <a:lnTo>
                    <a:pt x="228005" y="144670"/>
                  </a:lnTo>
                  <a:lnTo>
                    <a:pt x="234487" y="109416"/>
                  </a:lnTo>
                  <a:lnTo>
                    <a:pt x="228272" y="49516"/>
                  </a:lnTo>
                  <a:lnTo>
                    <a:pt x="2161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85554" y="560410"/>
              <a:ext cx="305327" cy="202776"/>
            </a:xfrm>
            <a:custGeom>
              <a:avLst/>
              <a:gdLst/>
              <a:ahLst/>
              <a:cxnLst/>
              <a:rect l="0" t="0" r="0" b="0"/>
              <a:pathLst>
                <a:path w="305327" h="202776">
                  <a:moveTo>
                    <a:pt x="0" y="60771"/>
                  </a:moveTo>
                  <a:lnTo>
                    <a:pt x="29309" y="99144"/>
                  </a:lnTo>
                  <a:lnTo>
                    <a:pt x="55087" y="114775"/>
                  </a:lnTo>
                  <a:lnTo>
                    <a:pt x="77905" y="116748"/>
                  </a:lnTo>
                  <a:lnTo>
                    <a:pt x="101305" y="112556"/>
                  </a:lnTo>
                  <a:lnTo>
                    <a:pt x="119504" y="102894"/>
                  </a:lnTo>
                  <a:lnTo>
                    <a:pt x="125293" y="94702"/>
                  </a:lnTo>
                  <a:lnTo>
                    <a:pt x="131725" y="73122"/>
                  </a:lnTo>
                  <a:lnTo>
                    <a:pt x="128345" y="51052"/>
                  </a:lnTo>
                  <a:lnTo>
                    <a:pt x="124168" y="40254"/>
                  </a:lnTo>
                  <a:lnTo>
                    <a:pt x="116704" y="33055"/>
                  </a:lnTo>
                  <a:lnTo>
                    <a:pt x="95932" y="25056"/>
                  </a:lnTo>
                  <a:lnTo>
                    <a:pt x="86182" y="26432"/>
                  </a:lnTo>
                  <a:lnTo>
                    <a:pt x="69108" y="37321"/>
                  </a:lnTo>
                  <a:lnTo>
                    <a:pt x="59961" y="60097"/>
                  </a:lnTo>
                  <a:lnTo>
                    <a:pt x="48499" y="116790"/>
                  </a:lnTo>
                  <a:lnTo>
                    <a:pt x="49595" y="158997"/>
                  </a:lnTo>
                  <a:lnTo>
                    <a:pt x="57528" y="180856"/>
                  </a:lnTo>
                  <a:lnTo>
                    <a:pt x="62918" y="189961"/>
                  </a:lnTo>
                  <a:lnTo>
                    <a:pt x="71191" y="196030"/>
                  </a:lnTo>
                  <a:lnTo>
                    <a:pt x="92862" y="202775"/>
                  </a:lnTo>
                  <a:lnTo>
                    <a:pt x="102853" y="202233"/>
                  </a:lnTo>
                  <a:lnTo>
                    <a:pt x="120192" y="195393"/>
                  </a:lnTo>
                  <a:lnTo>
                    <a:pt x="143108" y="172799"/>
                  </a:lnTo>
                  <a:lnTo>
                    <a:pt x="165746" y="136062"/>
                  </a:lnTo>
                  <a:lnTo>
                    <a:pt x="191829" y="119474"/>
                  </a:lnTo>
                  <a:lnTo>
                    <a:pt x="252888" y="94920"/>
                  </a:lnTo>
                  <a:lnTo>
                    <a:pt x="273831" y="83357"/>
                  </a:lnTo>
                  <a:lnTo>
                    <a:pt x="288599" y="67300"/>
                  </a:lnTo>
                  <a:lnTo>
                    <a:pt x="294175" y="58104"/>
                  </a:lnTo>
                  <a:lnTo>
                    <a:pt x="297251" y="38529"/>
                  </a:lnTo>
                  <a:lnTo>
                    <a:pt x="296433" y="28395"/>
                  </a:lnTo>
                  <a:lnTo>
                    <a:pt x="286166" y="10897"/>
                  </a:lnTo>
                  <a:lnTo>
                    <a:pt x="278516" y="2955"/>
                  </a:lnTo>
                  <a:lnTo>
                    <a:pt x="269904" y="0"/>
                  </a:lnTo>
                  <a:lnTo>
                    <a:pt x="250979" y="2956"/>
                  </a:lnTo>
                  <a:lnTo>
                    <a:pt x="226183" y="17774"/>
                  </a:lnTo>
                  <a:lnTo>
                    <a:pt x="214389" y="33472"/>
                  </a:lnTo>
                  <a:lnTo>
                    <a:pt x="197286" y="77735"/>
                  </a:lnTo>
                  <a:lnTo>
                    <a:pt x="191816" y="117790"/>
                  </a:lnTo>
                  <a:lnTo>
                    <a:pt x="196776" y="139145"/>
                  </a:lnTo>
                  <a:lnTo>
                    <a:pt x="219024" y="177508"/>
                  </a:lnTo>
                  <a:lnTo>
                    <a:pt x="227904" y="183049"/>
                  </a:lnTo>
                  <a:lnTo>
                    <a:pt x="250250" y="186087"/>
                  </a:lnTo>
                  <a:lnTo>
                    <a:pt x="269540" y="180418"/>
                  </a:lnTo>
                  <a:lnTo>
                    <a:pt x="305326" y="155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06348" y="545058"/>
              <a:ext cx="142461" cy="212994"/>
            </a:xfrm>
            <a:custGeom>
              <a:avLst/>
              <a:gdLst/>
              <a:ahLst/>
              <a:cxnLst/>
              <a:rect l="0" t="0" r="0" b="0"/>
              <a:pathLst>
                <a:path w="142461" h="212994">
                  <a:moveTo>
                    <a:pt x="5590" y="44537"/>
                  </a:moveTo>
                  <a:lnTo>
                    <a:pt x="0" y="61305"/>
                  </a:lnTo>
                  <a:lnTo>
                    <a:pt x="376" y="78896"/>
                  </a:lnTo>
                  <a:lnTo>
                    <a:pt x="10149" y="129963"/>
                  </a:lnTo>
                  <a:lnTo>
                    <a:pt x="21005" y="187017"/>
                  </a:lnTo>
                  <a:lnTo>
                    <a:pt x="20546" y="188657"/>
                  </a:lnTo>
                  <a:lnTo>
                    <a:pt x="16916" y="179950"/>
                  </a:lnTo>
                  <a:lnTo>
                    <a:pt x="7312" y="123215"/>
                  </a:lnTo>
                  <a:lnTo>
                    <a:pt x="603" y="66250"/>
                  </a:lnTo>
                  <a:lnTo>
                    <a:pt x="5713" y="44829"/>
                  </a:lnTo>
                  <a:lnTo>
                    <a:pt x="15783" y="23610"/>
                  </a:lnTo>
                  <a:lnTo>
                    <a:pt x="31178" y="8720"/>
                  </a:lnTo>
                  <a:lnTo>
                    <a:pt x="40196" y="3112"/>
                  </a:lnTo>
                  <a:lnTo>
                    <a:pt x="59574" y="0"/>
                  </a:lnTo>
                  <a:lnTo>
                    <a:pt x="69656" y="808"/>
                  </a:lnTo>
                  <a:lnTo>
                    <a:pt x="77546" y="4856"/>
                  </a:lnTo>
                  <a:lnTo>
                    <a:pt x="89433" y="18712"/>
                  </a:lnTo>
                  <a:lnTo>
                    <a:pt x="110361" y="69472"/>
                  </a:lnTo>
                  <a:lnTo>
                    <a:pt x="128355" y="127890"/>
                  </a:lnTo>
                  <a:lnTo>
                    <a:pt x="139327" y="173826"/>
                  </a:lnTo>
                  <a:lnTo>
                    <a:pt x="142460" y="212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01188" y="326383"/>
              <a:ext cx="26058" cy="421141"/>
            </a:xfrm>
            <a:custGeom>
              <a:avLst/>
              <a:gdLst/>
              <a:ahLst/>
              <a:cxnLst/>
              <a:rect l="0" t="0" r="0" b="0"/>
              <a:pathLst>
                <a:path w="26058" h="421141">
                  <a:moveTo>
                    <a:pt x="5589" y="0"/>
                  </a:moveTo>
                  <a:lnTo>
                    <a:pt x="0" y="16768"/>
                  </a:lnTo>
                  <a:lnTo>
                    <a:pt x="4442" y="73025"/>
                  </a:lnTo>
                  <a:lnTo>
                    <a:pt x="13308" y="136151"/>
                  </a:lnTo>
                  <a:lnTo>
                    <a:pt x="19938" y="178665"/>
                  </a:lnTo>
                  <a:lnTo>
                    <a:pt x="24658" y="242061"/>
                  </a:lnTo>
                  <a:lnTo>
                    <a:pt x="26057" y="299709"/>
                  </a:lnTo>
                  <a:lnTo>
                    <a:pt x="25360" y="363185"/>
                  </a:lnTo>
                  <a:lnTo>
                    <a:pt x="1611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59378" y="494839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24810" y="8333"/>
                  </a:lnTo>
                  <a:lnTo>
                    <a:pt x="176964" y="9878"/>
                  </a:lnTo>
                  <a:lnTo>
                    <a:pt x="113985" y="10400"/>
                  </a:lnTo>
                  <a:lnTo>
                    <a:pt x="56484" y="105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48587" y="315854"/>
              <a:ext cx="332932" cy="403176"/>
            </a:xfrm>
            <a:custGeom>
              <a:avLst/>
              <a:gdLst/>
              <a:ahLst/>
              <a:cxnLst/>
              <a:rect l="0" t="0" r="0" b="0"/>
              <a:pathLst>
                <a:path w="332932" h="403176">
                  <a:moveTo>
                    <a:pt x="5589" y="0"/>
                  </a:moveTo>
                  <a:lnTo>
                    <a:pt x="0" y="16768"/>
                  </a:lnTo>
                  <a:lnTo>
                    <a:pt x="4441" y="63451"/>
                  </a:lnTo>
                  <a:lnTo>
                    <a:pt x="16584" y="121545"/>
                  </a:lnTo>
                  <a:lnTo>
                    <a:pt x="30247" y="184276"/>
                  </a:lnTo>
                  <a:lnTo>
                    <a:pt x="35122" y="243724"/>
                  </a:lnTo>
                  <a:lnTo>
                    <a:pt x="42156" y="300202"/>
                  </a:lnTo>
                  <a:lnTo>
                    <a:pt x="53843" y="363283"/>
                  </a:lnTo>
                  <a:lnTo>
                    <a:pt x="55761" y="398408"/>
                  </a:lnTo>
                  <a:lnTo>
                    <a:pt x="54245" y="398967"/>
                  </a:lnTo>
                  <a:lnTo>
                    <a:pt x="52065" y="395829"/>
                  </a:lnTo>
                  <a:lnTo>
                    <a:pt x="48277" y="341450"/>
                  </a:lnTo>
                  <a:lnTo>
                    <a:pt x="53406" y="281657"/>
                  </a:lnTo>
                  <a:lnTo>
                    <a:pt x="67980" y="244501"/>
                  </a:lnTo>
                  <a:lnTo>
                    <a:pt x="75259" y="237870"/>
                  </a:lnTo>
                  <a:lnTo>
                    <a:pt x="83621" y="234619"/>
                  </a:lnTo>
                  <a:lnTo>
                    <a:pt x="92706" y="233622"/>
                  </a:lnTo>
                  <a:lnTo>
                    <a:pt x="109038" y="238753"/>
                  </a:lnTo>
                  <a:lnTo>
                    <a:pt x="124096" y="250002"/>
                  </a:lnTo>
                  <a:lnTo>
                    <a:pt x="138587" y="266700"/>
                  </a:lnTo>
                  <a:lnTo>
                    <a:pt x="162544" y="324648"/>
                  </a:lnTo>
                  <a:lnTo>
                    <a:pt x="170637" y="360575"/>
                  </a:lnTo>
                  <a:lnTo>
                    <a:pt x="172530" y="377845"/>
                  </a:lnTo>
                  <a:lnTo>
                    <a:pt x="183487" y="329048"/>
                  </a:lnTo>
                  <a:lnTo>
                    <a:pt x="194229" y="311580"/>
                  </a:lnTo>
                  <a:lnTo>
                    <a:pt x="209922" y="299137"/>
                  </a:lnTo>
                  <a:lnTo>
                    <a:pt x="244727" y="285555"/>
                  </a:lnTo>
                  <a:lnTo>
                    <a:pt x="303301" y="270486"/>
                  </a:lnTo>
                  <a:lnTo>
                    <a:pt x="314028" y="264552"/>
                  </a:lnTo>
                  <a:lnTo>
                    <a:pt x="329066" y="248600"/>
                  </a:lnTo>
                  <a:lnTo>
                    <a:pt x="332375" y="239433"/>
                  </a:lnTo>
                  <a:lnTo>
                    <a:pt x="332931" y="219889"/>
                  </a:lnTo>
                  <a:lnTo>
                    <a:pt x="329102" y="212103"/>
                  </a:lnTo>
                  <a:lnTo>
                    <a:pt x="315489" y="200333"/>
                  </a:lnTo>
                  <a:lnTo>
                    <a:pt x="291501" y="197442"/>
                  </a:lnTo>
                  <a:lnTo>
                    <a:pt x="263682" y="201226"/>
                  </a:lnTo>
                  <a:lnTo>
                    <a:pt x="239620" y="210707"/>
                  </a:lnTo>
                  <a:lnTo>
                    <a:pt x="211932" y="234787"/>
                  </a:lnTo>
                  <a:lnTo>
                    <a:pt x="190021" y="274366"/>
                  </a:lnTo>
                  <a:lnTo>
                    <a:pt x="181925" y="295076"/>
                  </a:lnTo>
                  <a:lnTo>
                    <a:pt x="180667" y="315979"/>
                  </a:lnTo>
                  <a:lnTo>
                    <a:pt x="189390" y="357994"/>
                  </a:lnTo>
                  <a:lnTo>
                    <a:pt x="201922" y="375918"/>
                  </a:lnTo>
                  <a:lnTo>
                    <a:pt x="219190" y="390513"/>
                  </a:lnTo>
                  <a:lnTo>
                    <a:pt x="238563" y="400899"/>
                  </a:lnTo>
                  <a:lnTo>
                    <a:pt x="258872" y="403175"/>
                  </a:lnTo>
                  <a:lnTo>
                    <a:pt x="31091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49015" y="546798"/>
              <a:ext cx="226150" cy="421824"/>
            </a:xfrm>
            <a:custGeom>
              <a:avLst/>
              <a:gdLst/>
              <a:ahLst/>
              <a:cxnLst/>
              <a:rect l="0" t="0" r="0" b="0"/>
              <a:pathLst>
                <a:path w="226150" h="421824">
                  <a:moveTo>
                    <a:pt x="168456" y="137554"/>
                  </a:moveTo>
                  <a:lnTo>
                    <a:pt x="179635" y="120786"/>
                  </a:lnTo>
                  <a:lnTo>
                    <a:pt x="186586" y="88002"/>
                  </a:lnTo>
                  <a:lnTo>
                    <a:pt x="183056" y="54242"/>
                  </a:lnTo>
                  <a:lnTo>
                    <a:pt x="169013" y="22012"/>
                  </a:lnTo>
                  <a:lnTo>
                    <a:pt x="153495" y="7043"/>
                  </a:lnTo>
                  <a:lnTo>
                    <a:pt x="144445" y="1414"/>
                  </a:lnTo>
                  <a:lnTo>
                    <a:pt x="134901" y="0"/>
                  </a:lnTo>
                  <a:lnTo>
                    <a:pt x="114939" y="4669"/>
                  </a:lnTo>
                  <a:lnTo>
                    <a:pt x="97488" y="20782"/>
                  </a:lnTo>
                  <a:lnTo>
                    <a:pt x="84272" y="43541"/>
                  </a:lnTo>
                  <a:lnTo>
                    <a:pt x="78399" y="69254"/>
                  </a:lnTo>
                  <a:lnTo>
                    <a:pt x="80681" y="110038"/>
                  </a:lnTo>
                  <a:lnTo>
                    <a:pt x="94356" y="146169"/>
                  </a:lnTo>
                  <a:lnTo>
                    <a:pt x="109786" y="162050"/>
                  </a:lnTo>
                  <a:lnTo>
                    <a:pt x="118815" y="167922"/>
                  </a:lnTo>
                  <a:lnTo>
                    <a:pt x="128343" y="169498"/>
                  </a:lnTo>
                  <a:lnTo>
                    <a:pt x="148288" y="165009"/>
                  </a:lnTo>
                  <a:lnTo>
                    <a:pt x="165732" y="148976"/>
                  </a:lnTo>
                  <a:lnTo>
                    <a:pt x="190406" y="106145"/>
                  </a:lnTo>
                  <a:lnTo>
                    <a:pt x="194787" y="103746"/>
                  </a:lnTo>
                  <a:lnTo>
                    <a:pt x="198879" y="106827"/>
                  </a:lnTo>
                  <a:lnTo>
                    <a:pt x="202776" y="113560"/>
                  </a:lnTo>
                  <a:lnTo>
                    <a:pt x="209031" y="166393"/>
                  </a:lnTo>
                  <a:lnTo>
                    <a:pt x="211284" y="216029"/>
                  </a:lnTo>
                  <a:lnTo>
                    <a:pt x="218840" y="266611"/>
                  </a:lnTo>
                  <a:lnTo>
                    <a:pt x="226149" y="312923"/>
                  </a:lnTo>
                  <a:lnTo>
                    <a:pt x="224123" y="346127"/>
                  </a:lnTo>
                  <a:lnTo>
                    <a:pt x="213084" y="374143"/>
                  </a:lnTo>
                  <a:lnTo>
                    <a:pt x="205227" y="386527"/>
                  </a:lnTo>
                  <a:lnTo>
                    <a:pt x="192970" y="394783"/>
                  </a:lnTo>
                  <a:lnTo>
                    <a:pt x="144524" y="406402"/>
                  </a:lnTo>
                  <a:lnTo>
                    <a:pt x="85047" y="410328"/>
                  </a:lnTo>
                  <a:lnTo>
                    <a:pt x="24892" y="418403"/>
                  </a:lnTo>
                  <a:lnTo>
                    <a:pt x="0" y="421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24826" y="505367"/>
              <a:ext cx="124273" cy="214189"/>
            </a:xfrm>
            <a:custGeom>
              <a:avLst/>
              <a:gdLst/>
              <a:ahLst/>
              <a:cxnLst/>
              <a:rect l="0" t="0" r="0" b="0"/>
              <a:pathLst>
                <a:path w="124273" h="214189">
                  <a:moveTo>
                    <a:pt x="8459" y="105285"/>
                  </a:moveTo>
                  <a:lnTo>
                    <a:pt x="26417" y="159160"/>
                  </a:lnTo>
                  <a:lnTo>
                    <a:pt x="44760" y="214188"/>
                  </a:lnTo>
                  <a:lnTo>
                    <a:pt x="28970" y="158486"/>
                  </a:lnTo>
                  <a:lnTo>
                    <a:pt x="11896" y="105359"/>
                  </a:lnTo>
                  <a:lnTo>
                    <a:pt x="1036" y="60066"/>
                  </a:lnTo>
                  <a:lnTo>
                    <a:pt x="0" y="47063"/>
                  </a:lnTo>
                  <a:lnTo>
                    <a:pt x="2820" y="36055"/>
                  </a:lnTo>
                  <a:lnTo>
                    <a:pt x="15312" y="17584"/>
                  </a:lnTo>
                  <a:lnTo>
                    <a:pt x="35681" y="7816"/>
                  </a:lnTo>
                  <a:lnTo>
                    <a:pt x="97008" y="1030"/>
                  </a:lnTo>
                  <a:lnTo>
                    <a:pt x="1242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71434" y="536205"/>
              <a:ext cx="129751" cy="190451"/>
            </a:xfrm>
            <a:custGeom>
              <a:avLst/>
              <a:gdLst/>
              <a:ahLst/>
              <a:cxnLst/>
              <a:rect l="0" t="0" r="0" b="0"/>
              <a:pathLst>
                <a:path w="129751" h="190451">
                  <a:moveTo>
                    <a:pt x="19778" y="21805"/>
                  </a:moveTo>
                  <a:lnTo>
                    <a:pt x="34432" y="65767"/>
                  </a:lnTo>
                  <a:lnTo>
                    <a:pt x="47348" y="82678"/>
                  </a:lnTo>
                  <a:lnTo>
                    <a:pt x="64787" y="96823"/>
                  </a:lnTo>
                  <a:lnTo>
                    <a:pt x="84236" y="107009"/>
                  </a:lnTo>
                  <a:lnTo>
                    <a:pt x="104578" y="109196"/>
                  </a:lnTo>
                  <a:lnTo>
                    <a:pt x="114916" y="108142"/>
                  </a:lnTo>
                  <a:lnTo>
                    <a:pt x="121808" y="102759"/>
                  </a:lnTo>
                  <a:lnTo>
                    <a:pt x="129466" y="84301"/>
                  </a:lnTo>
                  <a:lnTo>
                    <a:pt x="129750" y="63619"/>
                  </a:lnTo>
                  <a:lnTo>
                    <a:pt x="124807" y="42729"/>
                  </a:lnTo>
                  <a:lnTo>
                    <a:pt x="114810" y="21746"/>
                  </a:lnTo>
                  <a:lnTo>
                    <a:pt x="99450" y="6961"/>
                  </a:lnTo>
                  <a:lnTo>
                    <a:pt x="90440" y="1380"/>
                  </a:lnTo>
                  <a:lnTo>
                    <a:pt x="80924" y="0"/>
                  </a:lnTo>
                  <a:lnTo>
                    <a:pt x="60992" y="4705"/>
                  </a:lnTo>
                  <a:lnTo>
                    <a:pt x="35629" y="20508"/>
                  </a:lnTo>
                  <a:lnTo>
                    <a:pt x="13296" y="51186"/>
                  </a:lnTo>
                  <a:lnTo>
                    <a:pt x="3040" y="89912"/>
                  </a:lnTo>
                  <a:lnTo>
                    <a:pt x="0" y="131022"/>
                  </a:lnTo>
                  <a:lnTo>
                    <a:pt x="5529" y="152624"/>
                  </a:lnTo>
                  <a:lnTo>
                    <a:pt x="16955" y="170024"/>
                  </a:lnTo>
                  <a:lnTo>
                    <a:pt x="33732" y="185556"/>
                  </a:lnTo>
                  <a:lnTo>
                    <a:pt x="44288" y="189464"/>
                  </a:lnTo>
                  <a:lnTo>
                    <a:pt x="88613" y="190450"/>
                  </a:lnTo>
                  <a:lnTo>
                    <a:pt x="114535" y="190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19977" y="566854"/>
              <a:ext cx="208148" cy="156789"/>
            </a:xfrm>
            <a:custGeom>
              <a:avLst/>
              <a:gdLst/>
              <a:ahLst/>
              <a:cxnLst/>
              <a:rect l="0" t="0" r="0" b="0"/>
              <a:pathLst>
                <a:path w="208148" h="156789">
                  <a:moveTo>
                    <a:pt x="92334" y="117498"/>
                  </a:moveTo>
                  <a:lnTo>
                    <a:pt x="109101" y="106319"/>
                  </a:lnTo>
                  <a:lnTo>
                    <a:pt x="112871" y="98347"/>
                  </a:lnTo>
                  <a:lnTo>
                    <a:pt x="113940" y="77011"/>
                  </a:lnTo>
                  <a:lnTo>
                    <a:pt x="107964" y="44280"/>
                  </a:lnTo>
                  <a:lnTo>
                    <a:pt x="93195" y="17945"/>
                  </a:lnTo>
                  <a:lnTo>
                    <a:pt x="77509" y="5792"/>
                  </a:lnTo>
                  <a:lnTo>
                    <a:pt x="68413" y="913"/>
                  </a:lnTo>
                  <a:lnTo>
                    <a:pt x="58839" y="0"/>
                  </a:lnTo>
                  <a:lnTo>
                    <a:pt x="38842" y="5225"/>
                  </a:lnTo>
                  <a:lnTo>
                    <a:pt x="24496" y="18466"/>
                  </a:lnTo>
                  <a:lnTo>
                    <a:pt x="5754" y="55562"/>
                  </a:lnTo>
                  <a:lnTo>
                    <a:pt x="0" y="91868"/>
                  </a:lnTo>
                  <a:lnTo>
                    <a:pt x="4893" y="115465"/>
                  </a:lnTo>
                  <a:lnTo>
                    <a:pt x="20801" y="145362"/>
                  </a:lnTo>
                  <a:lnTo>
                    <a:pt x="27098" y="153621"/>
                  </a:lnTo>
                  <a:lnTo>
                    <a:pt x="34806" y="156788"/>
                  </a:lnTo>
                  <a:lnTo>
                    <a:pt x="43453" y="156559"/>
                  </a:lnTo>
                  <a:lnTo>
                    <a:pt x="61250" y="150066"/>
                  </a:lnTo>
                  <a:lnTo>
                    <a:pt x="76959" y="139382"/>
                  </a:lnTo>
                  <a:lnTo>
                    <a:pt x="98957" y="109034"/>
                  </a:lnTo>
                  <a:lnTo>
                    <a:pt x="114703" y="75996"/>
                  </a:lnTo>
                  <a:lnTo>
                    <a:pt x="118945" y="74622"/>
                  </a:lnTo>
                  <a:lnTo>
                    <a:pt x="122942" y="79555"/>
                  </a:lnTo>
                  <a:lnTo>
                    <a:pt x="149744" y="127406"/>
                  </a:lnTo>
                  <a:lnTo>
                    <a:pt x="163082" y="143738"/>
                  </a:lnTo>
                  <a:lnTo>
                    <a:pt x="171085" y="147860"/>
                  </a:lnTo>
                  <a:lnTo>
                    <a:pt x="208147" y="149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31417" y="347440"/>
              <a:ext cx="28294" cy="368498"/>
            </a:xfrm>
            <a:custGeom>
              <a:avLst/>
              <a:gdLst/>
              <a:ahLst/>
              <a:cxnLst/>
              <a:rect l="0" t="0" r="0" b="0"/>
              <a:pathLst>
                <a:path w="28294" h="368498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4" y="137662"/>
                  </a:lnTo>
                  <a:lnTo>
                    <a:pt x="6643" y="189747"/>
                  </a:lnTo>
                  <a:lnTo>
                    <a:pt x="12708" y="248571"/>
                  </a:lnTo>
                  <a:lnTo>
                    <a:pt x="17935" y="302391"/>
                  </a:lnTo>
                  <a:lnTo>
                    <a:pt x="25900" y="348724"/>
                  </a:lnTo>
                  <a:lnTo>
                    <a:pt x="2829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12311" y="46325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6053" y="17959"/>
                  </a:lnTo>
                  <a:lnTo>
                    <a:pt x="111525" y="28548"/>
                  </a:lnTo>
                  <a:lnTo>
                    <a:pt x="50366" y="3098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40016" y="529213"/>
              <a:ext cx="152853" cy="166271"/>
            </a:xfrm>
            <a:custGeom>
              <a:avLst/>
              <a:gdLst/>
              <a:ahLst/>
              <a:cxnLst/>
              <a:rect l="0" t="0" r="0" b="0"/>
              <a:pathLst>
                <a:path w="152853" h="166271">
                  <a:moveTo>
                    <a:pt x="56564" y="70911"/>
                  </a:moveTo>
                  <a:lnTo>
                    <a:pt x="94042" y="79244"/>
                  </a:lnTo>
                  <a:lnTo>
                    <a:pt x="106116" y="79976"/>
                  </a:lnTo>
                  <a:lnTo>
                    <a:pt x="125771" y="74550"/>
                  </a:lnTo>
                  <a:lnTo>
                    <a:pt x="134288" y="69827"/>
                  </a:lnTo>
                  <a:lnTo>
                    <a:pt x="146870" y="55222"/>
                  </a:lnTo>
                  <a:lnTo>
                    <a:pt x="151863" y="46413"/>
                  </a:lnTo>
                  <a:lnTo>
                    <a:pt x="152852" y="38201"/>
                  </a:lnTo>
                  <a:lnTo>
                    <a:pt x="147712" y="22838"/>
                  </a:lnTo>
                  <a:lnTo>
                    <a:pt x="134509" y="11331"/>
                  </a:lnTo>
                  <a:lnTo>
                    <a:pt x="115773" y="3487"/>
                  </a:lnTo>
                  <a:lnTo>
                    <a:pt x="91848" y="0"/>
                  </a:lnTo>
                  <a:lnTo>
                    <a:pt x="68736" y="4690"/>
                  </a:lnTo>
                  <a:lnTo>
                    <a:pt x="39114" y="20484"/>
                  </a:lnTo>
                  <a:lnTo>
                    <a:pt x="24242" y="34461"/>
                  </a:lnTo>
                  <a:lnTo>
                    <a:pt x="1239" y="82185"/>
                  </a:lnTo>
                  <a:lnTo>
                    <a:pt x="0" y="102828"/>
                  </a:lnTo>
                  <a:lnTo>
                    <a:pt x="4519" y="122531"/>
                  </a:lnTo>
                  <a:lnTo>
                    <a:pt x="14326" y="139087"/>
                  </a:lnTo>
                  <a:lnTo>
                    <a:pt x="38590" y="161561"/>
                  </a:lnTo>
                  <a:lnTo>
                    <a:pt x="49261" y="165269"/>
                  </a:lnTo>
                  <a:lnTo>
                    <a:pt x="73595" y="166270"/>
                  </a:lnTo>
                  <a:lnTo>
                    <a:pt x="123495" y="157414"/>
                  </a:lnTo>
                  <a:lnTo>
                    <a:pt x="140792" y="155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52824" y="518823"/>
              <a:ext cx="160056" cy="184521"/>
            </a:xfrm>
            <a:custGeom>
              <a:avLst/>
              <a:gdLst/>
              <a:ahLst/>
              <a:cxnLst/>
              <a:rect l="0" t="0" r="0" b="0"/>
              <a:pathLst>
                <a:path w="160056" h="184521">
                  <a:moveTo>
                    <a:pt x="117497" y="18130"/>
                  </a:moveTo>
                  <a:lnTo>
                    <a:pt x="106319" y="6951"/>
                  </a:lnTo>
                  <a:lnTo>
                    <a:pt x="88352" y="1463"/>
                  </a:lnTo>
                  <a:lnTo>
                    <a:pt x="77010" y="0"/>
                  </a:lnTo>
                  <a:lnTo>
                    <a:pt x="55050" y="4613"/>
                  </a:lnTo>
                  <a:lnTo>
                    <a:pt x="26074" y="20364"/>
                  </a:lnTo>
                  <a:lnTo>
                    <a:pt x="11354" y="34331"/>
                  </a:lnTo>
                  <a:lnTo>
                    <a:pt x="912" y="52236"/>
                  </a:lnTo>
                  <a:lnTo>
                    <a:pt x="0" y="60755"/>
                  </a:lnTo>
                  <a:lnTo>
                    <a:pt x="5224" y="76459"/>
                  </a:lnTo>
                  <a:lnTo>
                    <a:pt x="12233" y="81582"/>
                  </a:lnTo>
                  <a:lnTo>
                    <a:pt x="64626" y="96069"/>
                  </a:lnTo>
                  <a:lnTo>
                    <a:pt x="125800" y="116102"/>
                  </a:lnTo>
                  <a:lnTo>
                    <a:pt x="137070" y="122049"/>
                  </a:lnTo>
                  <a:lnTo>
                    <a:pt x="152713" y="138016"/>
                  </a:lnTo>
                  <a:lnTo>
                    <a:pt x="158522" y="147187"/>
                  </a:lnTo>
                  <a:lnTo>
                    <a:pt x="160055" y="155640"/>
                  </a:lnTo>
                  <a:lnTo>
                    <a:pt x="158737" y="163616"/>
                  </a:lnTo>
                  <a:lnTo>
                    <a:pt x="155519" y="171273"/>
                  </a:lnTo>
                  <a:lnTo>
                    <a:pt x="148694" y="176377"/>
                  </a:lnTo>
                  <a:lnTo>
                    <a:pt x="128633" y="182049"/>
                  </a:lnTo>
                  <a:lnTo>
                    <a:pt x="79966" y="184520"/>
                  </a:lnTo>
                  <a:lnTo>
                    <a:pt x="43798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19915" y="294797"/>
              <a:ext cx="50448" cy="389556"/>
            </a:xfrm>
            <a:custGeom>
              <a:avLst/>
              <a:gdLst/>
              <a:ahLst/>
              <a:cxnLst/>
              <a:rect l="0" t="0" r="0" b="0"/>
              <a:pathLst>
                <a:path w="50448" h="389556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9451" y="159451"/>
                  </a:lnTo>
                  <a:lnTo>
                    <a:pt x="15849" y="201889"/>
                  </a:lnTo>
                  <a:lnTo>
                    <a:pt x="22593" y="248046"/>
                  </a:lnTo>
                  <a:lnTo>
                    <a:pt x="27377" y="308892"/>
                  </a:lnTo>
                  <a:lnTo>
                    <a:pt x="37399" y="362703"/>
                  </a:lnTo>
                  <a:lnTo>
                    <a:pt x="5044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12435" y="368497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63171"/>
                  </a:moveTo>
                  <a:lnTo>
                    <a:pt x="236181" y="48517"/>
                  </a:lnTo>
                  <a:lnTo>
                    <a:pt x="179667" y="34973"/>
                  </a:lnTo>
                  <a:lnTo>
                    <a:pt x="126934" y="24530"/>
                  </a:lnTo>
                  <a:lnTo>
                    <a:pt x="66538" y="10521"/>
                  </a:lnTo>
                  <a:lnTo>
                    <a:pt x="24005" y="31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043331" y="1168663"/>
            <a:ext cx="3778722" cy="517379"/>
            <a:chOff x="1043331" y="1168663"/>
            <a:chExt cx="3778722" cy="517379"/>
          </a:xfrm>
        </p:grpSpPr>
        <p:sp>
          <p:nvSpPr>
            <p:cNvPr id="48" name="Freeform 47"/>
            <p:cNvSpPr/>
            <p:nvPr/>
          </p:nvSpPr>
          <p:spPr>
            <a:xfrm>
              <a:off x="1043331" y="1419713"/>
              <a:ext cx="220089" cy="266329"/>
            </a:xfrm>
            <a:custGeom>
              <a:avLst/>
              <a:gdLst/>
              <a:ahLst/>
              <a:cxnLst/>
              <a:rect l="0" t="0" r="0" b="0"/>
              <a:pathLst>
                <a:path w="220089" h="266329">
                  <a:moveTo>
                    <a:pt x="135860" y="138504"/>
                  </a:moveTo>
                  <a:lnTo>
                    <a:pt x="135860" y="79887"/>
                  </a:lnTo>
                  <a:lnTo>
                    <a:pt x="124682" y="45097"/>
                  </a:lnTo>
                  <a:lnTo>
                    <a:pt x="106552" y="18151"/>
                  </a:lnTo>
                  <a:lnTo>
                    <a:pt x="80773" y="939"/>
                  </a:lnTo>
                  <a:lnTo>
                    <a:pt x="72229" y="0"/>
                  </a:lnTo>
                  <a:lnTo>
                    <a:pt x="56497" y="5197"/>
                  </a:lnTo>
                  <a:lnTo>
                    <a:pt x="34486" y="21277"/>
                  </a:lnTo>
                  <a:lnTo>
                    <a:pt x="18736" y="46448"/>
                  </a:lnTo>
                  <a:lnTo>
                    <a:pt x="4103" y="88735"/>
                  </a:lnTo>
                  <a:lnTo>
                    <a:pt x="0" y="147867"/>
                  </a:lnTo>
                  <a:lnTo>
                    <a:pt x="4778" y="204954"/>
                  </a:lnTo>
                  <a:lnTo>
                    <a:pt x="13703" y="241641"/>
                  </a:lnTo>
                  <a:lnTo>
                    <a:pt x="19327" y="250546"/>
                  </a:lnTo>
                  <a:lnTo>
                    <a:pt x="34935" y="263560"/>
                  </a:lnTo>
                  <a:lnTo>
                    <a:pt x="44010" y="266328"/>
                  </a:lnTo>
                  <a:lnTo>
                    <a:pt x="63452" y="266285"/>
                  </a:lnTo>
                  <a:lnTo>
                    <a:pt x="80672" y="259246"/>
                  </a:lnTo>
                  <a:lnTo>
                    <a:pt x="88540" y="254094"/>
                  </a:lnTo>
                  <a:lnTo>
                    <a:pt x="100401" y="239010"/>
                  </a:lnTo>
                  <a:lnTo>
                    <a:pt x="133325" y="180199"/>
                  </a:lnTo>
                  <a:lnTo>
                    <a:pt x="140583" y="158205"/>
                  </a:lnTo>
                  <a:lnTo>
                    <a:pt x="143499" y="120685"/>
                  </a:lnTo>
                  <a:lnTo>
                    <a:pt x="140035" y="97829"/>
                  </a:lnTo>
                  <a:lnTo>
                    <a:pt x="138643" y="95010"/>
                  </a:lnTo>
                  <a:lnTo>
                    <a:pt x="137716" y="97810"/>
                  </a:lnTo>
                  <a:lnTo>
                    <a:pt x="137274" y="147313"/>
                  </a:lnTo>
                  <a:lnTo>
                    <a:pt x="145508" y="180109"/>
                  </a:lnTo>
                  <a:lnTo>
                    <a:pt x="168658" y="219512"/>
                  </a:lnTo>
                  <a:lnTo>
                    <a:pt x="183192" y="234169"/>
                  </a:lnTo>
                  <a:lnTo>
                    <a:pt x="220088" y="254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74791" y="1449912"/>
              <a:ext cx="146557" cy="190681"/>
            </a:xfrm>
            <a:custGeom>
              <a:avLst/>
              <a:gdLst/>
              <a:ahLst/>
              <a:cxnLst/>
              <a:rect l="0" t="0" r="0" b="0"/>
              <a:pathLst>
                <a:path w="146557" h="190681">
                  <a:moveTo>
                    <a:pt x="20214" y="87248"/>
                  </a:moveTo>
                  <a:lnTo>
                    <a:pt x="20214" y="145865"/>
                  </a:lnTo>
                  <a:lnTo>
                    <a:pt x="20214" y="186245"/>
                  </a:lnTo>
                  <a:lnTo>
                    <a:pt x="19044" y="190680"/>
                  </a:lnTo>
                  <a:lnTo>
                    <a:pt x="17094" y="188958"/>
                  </a:lnTo>
                  <a:lnTo>
                    <a:pt x="3425" y="147392"/>
                  </a:lnTo>
                  <a:lnTo>
                    <a:pt x="0" y="96485"/>
                  </a:lnTo>
                  <a:lnTo>
                    <a:pt x="2526" y="58400"/>
                  </a:lnTo>
                  <a:lnTo>
                    <a:pt x="8843" y="36992"/>
                  </a:lnTo>
                  <a:lnTo>
                    <a:pt x="19449" y="19679"/>
                  </a:lnTo>
                  <a:lnTo>
                    <a:pt x="35082" y="7304"/>
                  </a:lnTo>
                  <a:lnTo>
                    <a:pt x="44164" y="2367"/>
                  </a:lnTo>
                  <a:lnTo>
                    <a:pt x="63614" y="0"/>
                  </a:lnTo>
                  <a:lnTo>
                    <a:pt x="73713" y="1007"/>
                  </a:lnTo>
                  <a:lnTo>
                    <a:pt x="91175" y="11484"/>
                  </a:lnTo>
                  <a:lnTo>
                    <a:pt x="114159" y="40233"/>
                  </a:lnTo>
                  <a:lnTo>
                    <a:pt x="137297" y="91869"/>
                  </a:lnTo>
                  <a:lnTo>
                    <a:pt x="145336" y="154855"/>
                  </a:lnTo>
                  <a:lnTo>
                    <a:pt x="146556" y="182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6716" y="1205626"/>
              <a:ext cx="123616" cy="451519"/>
            </a:xfrm>
            <a:custGeom>
              <a:avLst/>
              <a:gdLst/>
              <a:ahLst/>
              <a:cxnLst/>
              <a:rect l="0" t="0" r="0" b="0"/>
              <a:pathLst>
                <a:path w="123616" h="451519">
                  <a:moveTo>
                    <a:pt x="102558" y="363120"/>
                  </a:moveTo>
                  <a:lnTo>
                    <a:pt x="108147" y="346352"/>
                  </a:lnTo>
                  <a:lnTo>
                    <a:pt x="107772" y="328761"/>
                  </a:lnTo>
                  <a:lnTo>
                    <a:pt x="102536" y="310415"/>
                  </a:lnTo>
                  <a:lnTo>
                    <a:pt x="92410" y="294462"/>
                  </a:lnTo>
                  <a:lnTo>
                    <a:pt x="76991" y="282692"/>
                  </a:lnTo>
                  <a:lnTo>
                    <a:pt x="67966" y="277916"/>
                  </a:lnTo>
                  <a:lnTo>
                    <a:pt x="59609" y="277071"/>
                  </a:lnTo>
                  <a:lnTo>
                    <a:pt x="44085" y="282372"/>
                  </a:lnTo>
                  <a:lnTo>
                    <a:pt x="22192" y="304099"/>
                  </a:lnTo>
                  <a:lnTo>
                    <a:pt x="6476" y="332764"/>
                  </a:lnTo>
                  <a:lnTo>
                    <a:pt x="0" y="369073"/>
                  </a:lnTo>
                  <a:lnTo>
                    <a:pt x="6217" y="414859"/>
                  </a:lnTo>
                  <a:lnTo>
                    <a:pt x="12167" y="436418"/>
                  </a:lnTo>
                  <a:lnTo>
                    <a:pt x="18901" y="443571"/>
                  </a:lnTo>
                  <a:lnTo>
                    <a:pt x="38861" y="451518"/>
                  </a:lnTo>
                  <a:lnTo>
                    <a:pt x="48395" y="450128"/>
                  </a:lnTo>
                  <a:lnTo>
                    <a:pt x="65228" y="439225"/>
                  </a:lnTo>
                  <a:lnTo>
                    <a:pt x="87858" y="418945"/>
                  </a:lnTo>
                  <a:lnTo>
                    <a:pt x="103792" y="386939"/>
                  </a:lnTo>
                  <a:lnTo>
                    <a:pt x="112420" y="333033"/>
                  </a:lnTo>
                  <a:lnTo>
                    <a:pt x="119778" y="284275"/>
                  </a:lnTo>
                  <a:lnTo>
                    <a:pt x="122478" y="232784"/>
                  </a:lnTo>
                  <a:lnTo>
                    <a:pt x="122108" y="182822"/>
                  </a:lnTo>
                  <a:lnTo>
                    <a:pt x="115215" y="127074"/>
                  </a:lnTo>
                  <a:lnTo>
                    <a:pt x="107918" y="66019"/>
                  </a:lnTo>
                  <a:lnTo>
                    <a:pt x="94042" y="18474"/>
                  </a:lnTo>
                  <a:lnTo>
                    <a:pt x="82785" y="934"/>
                  </a:lnTo>
                  <a:lnTo>
                    <a:pt x="78848" y="0"/>
                  </a:lnTo>
                  <a:lnTo>
                    <a:pt x="76223" y="4056"/>
                  </a:lnTo>
                  <a:lnTo>
                    <a:pt x="71664" y="58082"/>
                  </a:lnTo>
                  <a:lnTo>
                    <a:pt x="71177" y="106752"/>
                  </a:lnTo>
                  <a:lnTo>
                    <a:pt x="71033" y="163936"/>
                  </a:lnTo>
                  <a:lnTo>
                    <a:pt x="72160" y="216105"/>
                  </a:lnTo>
                  <a:lnTo>
                    <a:pt x="82429" y="269479"/>
                  </a:lnTo>
                  <a:lnTo>
                    <a:pt x="95723" y="324736"/>
                  </a:lnTo>
                  <a:lnTo>
                    <a:pt x="113111" y="380162"/>
                  </a:lnTo>
                  <a:lnTo>
                    <a:pt x="123615" y="405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15405" y="1189720"/>
              <a:ext cx="27124" cy="431669"/>
            </a:xfrm>
            <a:custGeom>
              <a:avLst/>
              <a:gdLst/>
              <a:ahLst/>
              <a:cxnLst/>
              <a:rect l="0" t="0" r="0" b="0"/>
              <a:pathLst>
                <a:path w="27124" h="43166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19"/>
                  </a:lnTo>
                  <a:lnTo>
                    <a:pt x="9050" y="193002"/>
                  </a:lnTo>
                  <a:lnTo>
                    <a:pt x="14359" y="250598"/>
                  </a:lnTo>
                  <a:lnTo>
                    <a:pt x="15932" y="301589"/>
                  </a:lnTo>
                  <a:lnTo>
                    <a:pt x="22053" y="360740"/>
                  </a:lnTo>
                  <a:lnTo>
                    <a:pt x="26455" y="419093"/>
                  </a:lnTo>
                  <a:lnTo>
                    <a:pt x="2712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95171" y="1356678"/>
              <a:ext cx="164863" cy="257269"/>
            </a:xfrm>
            <a:custGeom>
              <a:avLst/>
              <a:gdLst/>
              <a:ahLst/>
              <a:cxnLst/>
              <a:rect l="0" t="0" r="0" b="0"/>
              <a:pathLst>
                <a:path w="164863" h="257269">
                  <a:moveTo>
                    <a:pt x="0" y="127840"/>
                  </a:moveTo>
                  <a:lnTo>
                    <a:pt x="37478" y="119506"/>
                  </a:lnTo>
                  <a:lnTo>
                    <a:pt x="94490" y="112156"/>
                  </a:lnTo>
                  <a:lnTo>
                    <a:pt x="133672" y="102786"/>
                  </a:lnTo>
                  <a:lnTo>
                    <a:pt x="142927" y="97099"/>
                  </a:lnTo>
                  <a:lnTo>
                    <a:pt x="156329" y="81422"/>
                  </a:lnTo>
                  <a:lnTo>
                    <a:pt x="163066" y="59636"/>
                  </a:lnTo>
                  <a:lnTo>
                    <a:pt x="164862" y="47276"/>
                  </a:lnTo>
                  <a:lnTo>
                    <a:pt x="162551" y="36696"/>
                  </a:lnTo>
                  <a:lnTo>
                    <a:pt x="150623" y="18701"/>
                  </a:lnTo>
                  <a:lnTo>
                    <a:pt x="124178" y="1006"/>
                  </a:lnTo>
                  <a:lnTo>
                    <a:pt x="114370" y="0"/>
                  </a:lnTo>
                  <a:lnTo>
                    <a:pt x="94115" y="5121"/>
                  </a:lnTo>
                  <a:lnTo>
                    <a:pt x="68570" y="21159"/>
                  </a:lnTo>
                  <a:lnTo>
                    <a:pt x="46183" y="46318"/>
                  </a:lnTo>
                  <a:lnTo>
                    <a:pt x="26063" y="87430"/>
                  </a:lnTo>
                  <a:lnTo>
                    <a:pt x="7216" y="147504"/>
                  </a:lnTo>
                  <a:lnTo>
                    <a:pt x="6326" y="169335"/>
                  </a:lnTo>
                  <a:lnTo>
                    <a:pt x="15287" y="211945"/>
                  </a:lnTo>
                  <a:lnTo>
                    <a:pt x="30525" y="238028"/>
                  </a:lnTo>
                  <a:lnTo>
                    <a:pt x="46322" y="250122"/>
                  </a:lnTo>
                  <a:lnTo>
                    <a:pt x="55448" y="254985"/>
                  </a:lnTo>
                  <a:lnTo>
                    <a:pt x="74946" y="257268"/>
                  </a:lnTo>
                  <a:lnTo>
                    <a:pt x="85059" y="256239"/>
                  </a:lnTo>
                  <a:lnTo>
                    <a:pt x="105654" y="245738"/>
                  </a:lnTo>
                  <a:lnTo>
                    <a:pt x="136870" y="222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17482" y="1379300"/>
              <a:ext cx="188301" cy="221032"/>
            </a:xfrm>
            <a:custGeom>
              <a:avLst/>
              <a:gdLst/>
              <a:ahLst/>
              <a:cxnLst/>
              <a:rect l="0" t="0" r="0" b="0"/>
              <a:pathLst>
                <a:path w="188301" h="221032">
                  <a:moveTo>
                    <a:pt x="83015" y="147332"/>
                  </a:moveTo>
                  <a:lnTo>
                    <a:pt x="99783" y="136153"/>
                  </a:lnTo>
                  <a:lnTo>
                    <a:pt x="111134" y="121306"/>
                  </a:lnTo>
                  <a:lnTo>
                    <a:pt x="115799" y="112434"/>
                  </a:lnTo>
                  <a:lnTo>
                    <a:pt x="122365" y="72001"/>
                  </a:lnTo>
                  <a:lnTo>
                    <a:pt x="117661" y="46001"/>
                  </a:lnTo>
                  <a:lnTo>
                    <a:pt x="101859" y="14752"/>
                  </a:lnTo>
                  <a:lnTo>
                    <a:pt x="95578" y="6303"/>
                  </a:lnTo>
                  <a:lnTo>
                    <a:pt x="87881" y="1840"/>
                  </a:lnTo>
                  <a:lnTo>
                    <a:pt x="69970" y="0"/>
                  </a:lnTo>
                  <a:lnTo>
                    <a:pt x="61450" y="3487"/>
                  </a:lnTo>
                  <a:lnTo>
                    <a:pt x="38281" y="25163"/>
                  </a:lnTo>
                  <a:lnTo>
                    <a:pt x="12611" y="63928"/>
                  </a:lnTo>
                  <a:lnTo>
                    <a:pt x="4931" y="85697"/>
                  </a:lnTo>
                  <a:lnTo>
                    <a:pt x="0" y="140919"/>
                  </a:lnTo>
                  <a:lnTo>
                    <a:pt x="1666" y="171388"/>
                  </a:lnTo>
                  <a:lnTo>
                    <a:pt x="10205" y="196628"/>
                  </a:lnTo>
                  <a:lnTo>
                    <a:pt x="18097" y="204762"/>
                  </a:lnTo>
                  <a:lnTo>
                    <a:pt x="39345" y="213801"/>
                  </a:lnTo>
                  <a:lnTo>
                    <a:pt x="48052" y="212701"/>
                  </a:lnTo>
                  <a:lnTo>
                    <a:pt x="55027" y="208459"/>
                  </a:lnTo>
                  <a:lnTo>
                    <a:pt x="65897" y="194387"/>
                  </a:lnTo>
                  <a:lnTo>
                    <a:pt x="86119" y="146596"/>
                  </a:lnTo>
                  <a:lnTo>
                    <a:pt x="93247" y="104856"/>
                  </a:lnTo>
                  <a:lnTo>
                    <a:pt x="95686" y="104976"/>
                  </a:lnTo>
                  <a:lnTo>
                    <a:pt x="101514" y="114469"/>
                  </a:lnTo>
                  <a:lnTo>
                    <a:pt x="128304" y="176339"/>
                  </a:lnTo>
                  <a:lnTo>
                    <a:pt x="153832" y="206484"/>
                  </a:lnTo>
                  <a:lnTo>
                    <a:pt x="167522" y="214566"/>
                  </a:lnTo>
                  <a:lnTo>
                    <a:pt x="188300" y="221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63243" y="1344874"/>
              <a:ext cx="181808" cy="254127"/>
            </a:xfrm>
            <a:custGeom>
              <a:avLst/>
              <a:gdLst/>
              <a:ahLst/>
              <a:cxnLst/>
              <a:rect l="0" t="0" r="0" b="0"/>
              <a:pathLst>
                <a:path w="181808" h="254127">
                  <a:moveTo>
                    <a:pt x="110995" y="13302"/>
                  </a:moveTo>
                  <a:lnTo>
                    <a:pt x="99817" y="2123"/>
                  </a:lnTo>
                  <a:lnTo>
                    <a:pt x="91844" y="0"/>
                  </a:lnTo>
                  <a:lnTo>
                    <a:pt x="59437" y="2601"/>
                  </a:lnTo>
                  <a:lnTo>
                    <a:pt x="37778" y="7766"/>
                  </a:lnTo>
                  <a:lnTo>
                    <a:pt x="19572" y="20200"/>
                  </a:lnTo>
                  <a:lnTo>
                    <a:pt x="11442" y="28429"/>
                  </a:lnTo>
                  <a:lnTo>
                    <a:pt x="2409" y="50051"/>
                  </a:lnTo>
                  <a:lnTo>
                    <a:pt x="0" y="62368"/>
                  </a:lnTo>
                  <a:lnTo>
                    <a:pt x="3562" y="82292"/>
                  </a:lnTo>
                  <a:lnTo>
                    <a:pt x="7788" y="90881"/>
                  </a:lnTo>
                  <a:lnTo>
                    <a:pt x="21841" y="103543"/>
                  </a:lnTo>
                  <a:lnTo>
                    <a:pt x="40955" y="111901"/>
                  </a:lnTo>
                  <a:lnTo>
                    <a:pt x="76854" y="115436"/>
                  </a:lnTo>
                  <a:lnTo>
                    <a:pt x="121019" y="112982"/>
                  </a:lnTo>
                  <a:lnTo>
                    <a:pt x="131716" y="114850"/>
                  </a:lnTo>
                  <a:lnTo>
                    <a:pt x="149840" y="126285"/>
                  </a:lnTo>
                  <a:lnTo>
                    <a:pt x="164524" y="143065"/>
                  </a:lnTo>
                  <a:lnTo>
                    <a:pt x="174950" y="162221"/>
                  </a:lnTo>
                  <a:lnTo>
                    <a:pt x="181807" y="198326"/>
                  </a:lnTo>
                  <a:lnTo>
                    <a:pt x="177172" y="218757"/>
                  </a:lnTo>
                  <a:lnTo>
                    <a:pt x="172661" y="227481"/>
                  </a:lnTo>
                  <a:lnTo>
                    <a:pt x="158289" y="240294"/>
                  </a:lnTo>
                  <a:lnTo>
                    <a:pt x="139034" y="248718"/>
                  </a:lnTo>
                  <a:lnTo>
                    <a:pt x="88544" y="254126"/>
                  </a:lnTo>
                  <a:lnTo>
                    <a:pt x="63582" y="252526"/>
                  </a:lnTo>
                  <a:lnTo>
                    <a:pt x="16239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53222" y="1200248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5589" y="58617"/>
                  </a:lnTo>
                  <a:lnTo>
                    <a:pt x="10723" y="116301"/>
                  </a:lnTo>
                  <a:lnTo>
                    <a:pt x="18645" y="175100"/>
                  </a:lnTo>
                  <a:lnTo>
                    <a:pt x="28683" y="235019"/>
                  </a:lnTo>
                  <a:lnTo>
                    <a:pt x="36601" y="291309"/>
                  </a:lnTo>
                  <a:lnTo>
                    <a:pt x="49722" y="343862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58466" y="134764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5" y="3120"/>
                  </a:lnTo>
                  <a:lnTo>
                    <a:pt x="128389" y="10723"/>
                  </a:lnTo>
                  <a:lnTo>
                    <a:pt x="73410" y="18669"/>
                  </a:lnTo>
                  <a:lnTo>
                    <a:pt x="10258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37246" y="1344619"/>
              <a:ext cx="195044" cy="220322"/>
            </a:xfrm>
            <a:custGeom>
              <a:avLst/>
              <a:gdLst/>
              <a:ahLst/>
              <a:cxnLst/>
              <a:rect l="0" t="0" r="0" b="0"/>
              <a:pathLst>
                <a:path w="195044" h="220322">
                  <a:moveTo>
                    <a:pt x="16059" y="3028"/>
                  </a:moveTo>
                  <a:lnTo>
                    <a:pt x="19179" y="57173"/>
                  </a:lnTo>
                  <a:lnTo>
                    <a:pt x="30713" y="112119"/>
                  </a:lnTo>
                  <a:lnTo>
                    <a:pt x="43087" y="175269"/>
                  </a:lnTo>
                  <a:lnTo>
                    <a:pt x="45619" y="205142"/>
                  </a:lnTo>
                  <a:lnTo>
                    <a:pt x="42784" y="213810"/>
                  </a:lnTo>
                  <a:lnTo>
                    <a:pt x="37385" y="218419"/>
                  </a:lnTo>
                  <a:lnTo>
                    <a:pt x="30277" y="220321"/>
                  </a:lnTo>
                  <a:lnTo>
                    <a:pt x="24368" y="215741"/>
                  </a:lnTo>
                  <a:lnTo>
                    <a:pt x="14682" y="195053"/>
                  </a:lnTo>
                  <a:lnTo>
                    <a:pt x="3616" y="131896"/>
                  </a:lnTo>
                  <a:lnTo>
                    <a:pt x="0" y="108266"/>
                  </a:lnTo>
                  <a:lnTo>
                    <a:pt x="10161" y="46754"/>
                  </a:lnTo>
                  <a:lnTo>
                    <a:pt x="22796" y="27921"/>
                  </a:lnTo>
                  <a:lnTo>
                    <a:pt x="40110" y="12922"/>
                  </a:lnTo>
                  <a:lnTo>
                    <a:pt x="59503" y="2356"/>
                  </a:lnTo>
                  <a:lnTo>
                    <a:pt x="82941" y="0"/>
                  </a:lnTo>
                  <a:lnTo>
                    <a:pt x="95742" y="1009"/>
                  </a:lnTo>
                  <a:lnTo>
                    <a:pt x="119325" y="11490"/>
                  </a:lnTo>
                  <a:lnTo>
                    <a:pt x="149212" y="37121"/>
                  </a:lnTo>
                  <a:lnTo>
                    <a:pt x="169766" y="66942"/>
                  </a:lnTo>
                  <a:lnTo>
                    <a:pt x="187191" y="108460"/>
                  </a:lnTo>
                  <a:lnTo>
                    <a:pt x="194009" y="169308"/>
                  </a:lnTo>
                  <a:lnTo>
                    <a:pt x="195043" y="203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95461" y="1347647"/>
              <a:ext cx="130589" cy="210294"/>
            </a:xfrm>
            <a:custGeom>
              <a:avLst/>
              <a:gdLst/>
              <a:ahLst/>
              <a:cxnLst/>
              <a:rect l="0" t="0" r="0" b="0"/>
              <a:pathLst>
                <a:path w="130589" h="210294">
                  <a:moveTo>
                    <a:pt x="0" y="21057"/>
                  </a:moveTo>
                  <a:lnTo>
                    <a:pt x="8333" y="58535"/>
                  </a:lnTo>
                  <a:lnTo>
                    <a:pt x="6758" y="93383"/>
                  </a:lnTo>
                  <a:lnTo>
                    <a:pt x="4174" y="115203"/>
                  </a:lnTo>
                  <a:lnTo>
                    <a:pt x="15049" y="173965"/>
                  </a:lnTo>
                  <a:lnTo>
                    <a:pt x="30455" y="203494"/>
                  </a:lnTo>
                  <a:lnTo>
                    <a:pt x="37851" y="208192"/>
                  </a:lnTo>
                  <a:lnTo>
                    <a:pt x="55427" y="210293"/>
                  </a:lnTo>
                  <a:lnTo>
                    <a:pt x="71817" y="204208"/>
                  </a:lnTo>
                  <a:lnTo>
                    <a:pt x="79464" y="199310"/>
                  </a:lnTo>
                  <a:lnTo>
                    <a:pt x="101404" y="170059"/>
                  </a:lnTo>
                  <a:lnTo>
                    <a:pt x="125369" y="116025"/>
                  </a:lnTo>
                  <a:lnTo>
                    <a:pt x="130588" y="94850"/>
                  </a:lnTo>
                  <a:lnTo>
                    <a:pt x="127132" y="365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84974" y="1400721"/>
              <a:ext cx="225549" cy="157497"/>
            </a:xfrm>
            <a:custGeom>
              <a:avLst/>
              <a:gdLst/>
              <a:ahLst/>
              <a:cxnLst/>
              <a:rect l="0" t="0" r="0" b="0"/>
              <a:pathLst>
                <a:path w="225549" h="157497">
                  <a:moveTo>
                    <a:pt x="0" y="20626"/>
                  </a:moveTo>
                  <a:lnTo>
                    <a:pt x="3119" y="63317"/>
                  </a:lnTo>
                  <a:lnTo>
                    <a:pt x="16788" y="123864"/>
                  </a:lnTo>
                  <a:lnTo>
                    <a:pt x="19159" y="151127"/>
                  </a:lnTo>
                  <a:lnTo>
                    <a:pt x="18622" y="155590"/>
                  </a:lnTo>
                  <a:lnTo>
                    <a:pt x="17094" y="153886"/>
                  </a:lnTo>
                  <a:lnTo>
                    <a:pt x="4157" y="111181"/>
                  </a:lnTo>
                  <a:lnTo>
                    <a:pt x="3941" y="53114"/>
                  </a:lnTo>
                  <a:lnTo>
                    <a:pt x="9940" y="26876"/>
                  </a:lnTo>
                  <a:lnTo>
                    <a:pt x="20406" y="7416"/>
                  </a:lnTo>
                  <a:lnTo>
                    <a:pt x="26472" y="3630"/>
                  </a:lnTo>
                  <a:lnTo>
                    <a:pt x="32856" y="3446"/>
                  </a:lnTo>
                  <a:lnTo>
                    <a:pt x="39451" y="5663"/>
                  </a:lnTo>
                  <a:lnTo>
                    <a:pt x="53019" y="17485"/>
                  </a:lnTo>
                  <a:lnTo>
                    <a:pt x="70691" y="43872"/>
                  </a:lnTo>
                  <a:lnTo>
                    <a:pt x="94492" y="105046"/>
                  </a:lnTo>
                  <a:lnTo>
                    <a:pt x="99318" y="118977"/>
                  </a:lnTo>
                  <a:lnTo>
                    <a:pt x="97564" y="113470"/>
                  </a:lnTo>
                  <a:lnTo>
                    <a:pt x="106579" y="51844"/>
                  </a:lnTo>
                  <a:lnTo>
                    <a:pt x="114049" y="26312"/>
                  </a:lnTo>
                  <a:lnTo>
                    <a:pt x="125168" y="7165"/>
                  </a:lnTo>
                  <a:lnTo>
                    <a:pt x="132578" y="2293"/>
                  </a:lnTo>
                  <a:lnTo>
                    <a:pt x="150170" y="0"/>
                  </a:lnTo>
                  <a:lnTo>
                    <a:pt x="169688" y="5999"/>
                  </a:lnTo>
                  <a:lnTo>
                    <a:pt x="179805" y="10875"/>
                  </a:lnTo>
                  <a:lnTo>
                    <a:pt x="194167" y="25651"/>
                  </a:lnTo>
                  <a:lnTo>
                    <a:pt x="212919" y="63732"/>
                  </a:lnTo>
                  <a:lnTo>
                    <a:pt x="225548" y="118351"/>
                  </a:lnTo>
                  <a:lnTo>
                    <a:pt x="221098" y="157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48186" y="1168663"/>
              <a:ext cx="224891" cy="384794"/>
            </a:xfrm>
            <a:custGeom>
              <a:avLst/>
              <a:gdLst/>
              <a:ahLst/>
              <a:cxnLst/>
              <a:rect l="0" t="0" r="0" b="0"/>
              <a:pathLst>
                <a:path w="224891" h="384794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4167"/>
                  </a:lnTo>
                  <a:lnTo>
                    <a:pt x="27028" y="216109"/>
                  </a:lnTo>
                  <a:lnTo>
                    <a:pt x="33805" y="278431"/>
                  </a:lnTo>
                  <a:lnTo>
                    <a:pt x="40473" y="330819"/>
                  </a:lnTo>
                  <a:lnTo>
                    <a:pt x="39850" y="336360"/>
                  </a:lnTo>
                  <a:lnTo>
                    <a:pt x="38265" y="336544"/>
                  </a:lnTo>
                  <a:lnTo>
                    <a:pt x="36039" y="333157"/>
                  </a:lnTo>
                  <a:lnTo>
                    <a:pt x="32905" y="306033"/>
                  </a:lnTo>
                  <a:lnTo>
                    <a:pt x="43212" y="252777"/>
                  </a:lnTo>
                  <a:lnTo>
                    <a:pt x="50791" y="232838"/>
                  </a:lnTo>
                  <a:lnTo>
                    <a:pt x="61958" y="216177"/>
                  </a:lnTo>
                  <a:lnTo>
                    <a:pt x="71721" y="211969"/>
                  </a:lnTo>
                  <a:lnTo>
                    <a:pt x="98167" y="210412"/>
                  </a:lnTo>
                  <a:lnTo>
                    <a:pt x="134762" y="216112"/>
                  </a:lnTo>
                  <a:lnTo>
                    <a:pt x="153871" y="228241"/>
                  </a:lnTo>
                  <a:lnTo>
                    <a:pt x="204899" y="276563"/>
                  </a:lnTo>
                  <a:lnTo>
                    <a:pt x="223488" y="316412"/>
                  </a:lnTo>
                  <a:lnTo>
                    <a:pt x="224890" y="337160"/>
                  </a:lnTo>
                  <a:lnTo>
                    <a:pt x="220444" y="356909"/>
                  </a:lnTo>
                  <a:lnTo>
                    <a:pt x="210669" y="373485"/>
                  </a:lnTo>
                  <a:lnTo>
                    <a:pt x="202447" y="378842"/>
                  </a:lnTo>
                  <a:lnTo>
                    <a:pt x="180834" y="384793"/>
                  </a:lnTo>
                  <a:lnTo>
                    <a:pt x="121595" y="380208"/>
                  </a:lnTo>
                  <a:lnTo>
                    <a:pt x="80222" y="37014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79813" y="1368980"/>
              <a:ext cx="157929" cy="163953"/>
            </a:xfrm>
            <a:custGeom>
              <a:avLst/>
              <a:gdLst/>
              <a:ahLst/>
              <a:cxnLst/>
              <a:rect l="0" t="0" r="0" b="0"/>
              <a:pathLst>
                <a:path w="157929" h="163953">
                  <a:moveTo>
                    <a:pt x="0" y="105009"/>
                  </a:moveTo>
                  <a:lnTo>
                    <a:pt x="58617" y="105009"/>
                  </a:lnTo>
                  <a:lnTo>
                    <a:pt x="93407" y="93831"/>
                  </a:lnTo>
                  <a:lnTo>
                    <a:pt x="108975" y="78984"/>
                  </a:lnTo>
                  <a:lnTo>
                    <a:pt x="114764" y="70112"/>
                  </a:lnTo>
                  <a:lnTo>
                    <a:pt x="122912" y="35268"/>
                  </a:lnTo>
                  <a:lnTo>
                    <a:pt x="118579" y="15131"/>
                  </a:lnTo>
                  <a:lnTo>
                    <a:pt x="114148" y="6486"/>
                  </a:lnTo>
                  <a:lnTo>
                    <a:pt x="107684" y="1893"/>
                  </a:lnTo>
                  <a:lnTo>
                    <a:pt x="99866" y="0"/>
                  </a:lnTo>
                  <a:lnTo>
                    <a:pt x="72094" y="2925"/>
                  </a:lnTo>
                  <a:lnTo>
                    <a:pt x="62101" y="5368"/>
                  </a:lnTo>
                  <a:lnTo>
                    <a:pt x="44758" y="17440"/>
                  </a:lnTo>
                  <a:lnTo>
                    <a:pt x="30421" y="34504"/>
                  </a:lnTo>
                  <a:lnTo>
                    <a:pt x="20150" y="53787"/>
                  </a:lnTo>
                  <a:lnTo>
                    <a:pt x="13380" y="95551"/>
                  </a:lnTo>
                  <a:lnTo>
                    <a:pt x="18035" y="118743"/>
                  </a:lnTo>
                  <a:lnTo>
                    <a:pt x="29073" y="136849"/>
                  </a:lnTo>
                  <a:lnTo>
                    <a:pt x="45677" y="152696"/>
                  </a:lnTo>
                  <a:lnTo>
                    <a:pt x="67875" y="161298"/>
                  </a:lnTo>
                  <a:lnTo>
                    <a:pt x="93338" y="163952"/>
                  </a:lnTo>
                  <a:lnTo>
                    <a:pt x="130471" y="158868"/>
                  </a:lnTo>
                  <a:lnTo>
                    <a:pt x="157928" y="14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71737" y="1368704"/>
              <a:ext cx="113404" cy="140638"/>
            </a:xfrm>
            <a:custGeom>
              <a:avLst/>
              <a:gdLst/>
              <a:ahLst/>
              <a:cxnLst/>
              <a:rect l="0" t="0" r="0" b="0"/>
              <a:pathLst>
                <a:path w="113404" h="140638">
                  <a:moveTo>
                    <a:pt x="18646" y="84228"/>
                  </a:moveTo>
                  <a:lnTo>
                    <a:pt x="34265" y="140637"/>
                  </a:lnTo>
                  <a:lnTo>
                    <a:pt x="5723" y="83143"/>
                  </a:lnTo>
                  <a:lnTo>
                    <a:pt x="0" y="46732"/>
                  </a:lnTo>
                  <a:lnTo>
                    <a:pt x="4900" y="26229"/>
                  </a:lnTo>
                  <a:lnTo>
                    <a:pt x="9482" y="17486"/>
                  </a:lnTo>
                  <a:lnTo>
                    <a:pt x="17216" y="11657"/>
                  </a:lnTo>
                  <a:lnTo>
                    <a:pt x="38288" y="5181"/>
                  </a:lnTo>
                  <a:lnTo>
                    <a:pt x="94254" y="683"/>
                  </a:lnTo>
                  <a:lnTo>
                    <a:pt x="1134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47841" y="1347647"/>
              <a:ext cx="158956" cy="206547"/>
            </a:xfrm>
            <a:custGeom>
              <a:avLst/>
              <a:gdLst/>
              <a:ahLst/>
              <a:cxnLst/>
              <a:rect l="0" t="0" r="0" b="0"/>
              <a:pathLst>
                <a:path w="158956" h="206547">
                  <a:moveTo>
                    <a:pt x="116283" y="0"/>
                  </a:moveTo>
                  <a:lnTo>
                    <a:pt x="57666" y="5589"/>
                  </a:lnTo>
                  <a:lnTo>
                    <a:pt x="22876" y="20244"/>
                  </a:lnTo>
                  <a:lnTo>
                    <a:pt x="7308" y="35904"/>
                  </a:lnTo>
                  <a:lnTo>
                    <a:pt x="1520" y="44993"/>
                  </a:lnTo>
                  <a:lnTo>
                    <a:pt x="0" y="53392"/>
                  </a:lnTo>
                  <a:lnTo>
                    <a:pt x="1326" y="61331"/>
                  </a:lnTo>
                  <a:lnTo>
                    <a:pt x="4550" y="68963"/>
                  </a:lnTo>
                  <a:lnTo>
                    <a:pt x="11379" y="74052"/>
                  </a:lnTo>
                  <a:lnTo>
                    <a:pt x="31444" y="79705"/>
                  </a:lnTo>
                  <a:lnTo>
                    <a:pt x="92950" y="86752"/>
                  </a:lnTo>
                  <a:lnTo>
                    <a:pt x="114102" y="93539"/>
                  </a:lnTo>
                  <a:lnTo>
                    <a:pt x="154138" y="123597"/>
                  </a:lnTo>
                  <a:lnTo>
                    <a:pt x="157897" y="131531"/>
                  </a:lnTo>
                  <a:lnTo>
                    <a:pt x="158955" y="149705"/>
                  </a:lnTo>
                  <a:lnTo>
                    <a:pt x="152406" y="166362"/>
                  </a:lnTo>
                  <a:lnTo>
                    <a:pt x="140527" y="181563"/>
                  </a:lnTo>
                  <a:lnTo>
                    <a:pt x="123549" y="196119"/>
                  </a:lnTo>
                  <a:lnTo>
                    <a:pt x="101185" y="204147"/>
                  </a:lnTo>
                  <a:lnTo>
                    <a:pt x="76817" y="206546"/>
                  </a:lnTo>
                  <a:lnTo>
                    <a:pt x="3205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11523" y="154768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35752" y="2289191"/>
            <a:ext cx="473022" cy="452726"/>
            <a:chOff x="435752" y="2289191"/>
            <a:chExt cx="473022" cy="452726"/>
          </a:xfrm>
        </p:grpSpPr>
        <p:sp>
          <p:nvSpPr>
            <p:cNvPr id="66" name="Freeform 65"/>
            <p:cNvSpPr/>
            <p:nvPr/>
          </p:nvSpPr>
          <p:spPr>
            <a:xfrm>
              <a:off x="435752" y="2289191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9328"/>
                  </a:lnTo>
                  <a:lnTo>
                    <a:pt x="8573" y="179869"/>
                  </a:lnTo>
                  <a:lnTo>
                    <a:pt x="13882" y="228770"/>
                  </a:lnTo>
                  <a:lnTo>
                    <a:pt x="21265" y="281625"/>
                  </a:lnTo>
                  <a:lnTo>
                    <a:pt x="26646" y="336912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9292" y="2293291"/>
              <a:ext cx="215982" cy="319315"/>
            </a:xfrm>
            <a:custGeom>
              <a:avLst/>
              <a:gdLst/>
              <a:ahLst/>
              <a:cxnLst/>
              <a:rect l="0" t="0" r="0" b="0"/>
              <a:pathLst>
                <a:path w="215982" h="319315">
                  <a:moveTo>
                    <a:pt x="113676" y="16957"/>
                  </a:moveTo>
                  <a:lnTo>
                    <a:pt x="91319" y="16957"/>
                  </a:lnTo>
                  <a:lnTo>
                    <a:pt x="74104" y="23196"/>
                  </a:lnTo>
                  <a:lnTo>
                    <a:pt x="43988" y="46265"/>
                  </a:lnTo>
                  <a:lnTo>
                    <a:pt x="28167" y="72044"/>
                  </a:lnTo>
                  <a:lnTo>
                    <a:pt x="8684" y="125683"/>
                  </a:lnTo>
                  <a:lnTo>
                    <a:pt x="0" y="179074"/>
                  </a:lnTo>
                  <a:lnTo>
                    <a:pt x="6690" y="240746"/>
                  </a:lnTo>
                  <a:lnTo>
                    <a:pt x="17116" y="276677"/>
                  </a:lnTo>
                  <a:lnTo>
                    <a:pt x="28256" y="294605"/>
                  </a:lnTo>
                  <a:lnTo>
                    <a:pt x="44126" y="307252"/>
                  </a:lnTo>
                  <a:lnTo>
                    <a:pt x="64048" y="315603"/>
                  </a:lnTo>
                  <a:lnTo>
                    <a:pt x="88499" y="319314"/>
                  </a:lnTo>
                  <a:lnTo>
                    <a:pt x="111845" y="314725"/>
                  </a:lnTo>
                  <a:lnTo>
                    <a:pt x="141599" y="298987"/>
                  </a:lnTo>
                  <a:lnTo>
                    <a:pt x="157672" y="283853"/>
                  </a:lnTo>
                  <a:lnTo>
                    <a:pt x="194180" y="222654"/>
                  </a:lnTo>
                  <a:lnTo>
                    <a:pt x="212853" y="167596"/>
                  </a:lnTo>
                  <a:lnTo>
                    <a:pt x="215981" y="125672"/>
                  </a:lnTo>
                  <a:lnTo>
                    <a:pt x="208849" y="84784"/>
                  </a:lnTo>
                  <a:lnTo>
                    <a:pt x="192438" y="51092"/>
                  </a:lnTo>
                  <a:lnTo>
                    <a:pt x="159042" y="10736"/>
                  </a:lnTo>
                  <a:lnTo>
                    <a:pt x="138908" y="2494"/>
                  </a:lnTo>
                  <a:lnTo>
                    <a:pt x="115531" y="0"/>
                  </a:lnTo>
                  <a:lnTo>
                    <a:pt x="71562" y="642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3009" y="2605046"/>
              <a:ext cx="35765" cy="136871"/>
            </a:xfrm>
            <a:custGeom>
              <a:avLst/>
              <a:gdLst/>
              <a:ahLst/>
              <a:cxnLst/>
              <a:rect l="0" t="0" r="0" b="0"/>
              <a:pathLst>
                <a:path w="35765" h="136871">
                  <a:moveTo>
                    <a:pt x="0" y="0"/>
                  </a:moveTo>
                  <a:lnTo>
                    <a:pt x="15641" y="17981"/>
                  </a:lnTo>
                  <a:lnTo>
                    <a:pt x="34844" y="69741"/>
                  </a:lnTo>
                  <a:lnTo>
                    <a:pt x="35764" y="92997"/>
                  </a:lnTo>
                  <a:lnTo>
                    <a:pt x="31586" y="13687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182799" y="2215491"/>
            <a:ext cx="7547998" cy="536955"/>
            <a:chOff x="1182799" y="2215491"/>
            <a:chExt cx="7547998" cy="536955"/>
          </a:xfrm>
        </p:grpSpPr>
        <p:sp>
          <p:nvSpPr>
            <p:cNvPr id="70" name="Freeform 69"/>
            <p:cNvSpPr/>
            <p:nvPr/>
          </p:nvSpPr>
          <p:spPr>
            <a:xfrm>
              <a:off x="1182799" y="2247077"/>
              <a:ext cx="48180" cy="357970"/>
            </a:xfrm>
            <a:custGeom>
              <a:avLst/>
              <a:gdLst/>
              <a:ahLst/>
              <a:cxnLst/>
              <a:rect l="0" t="0" r="0" b="0"/>
              <a:pathLst>
                <a:path w="48180" h="357970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14267" y="144323"/>
                  </a:lnTo>
                  <a:lnTo>
                    <a:pt x="27356" y="197007"/>
                  </a:lnTo>
                  <a:lnTo>
                    <a:pt x="37465" y="259520"/>
                  </a:lnTo>
                  <a:lnTo>
                    <a:pt x="46537" y="320958"/>
                  </a:lnTo>
                  <a:lnTo>
                    <a:pt x="4817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31757" y="2301048"/>
              <a:ext cx="215077" cy="313854"/>
            </a:xfrm>
            <a:custGeom>
              <a:avLst/>
              <a:gdLst/>
              <a:ahLst/>
              <a:cxnLst/>
              <a:rect l="0" t="0" r="0" b="0"/>
              <a:pathLst>
                <a:path w="215077" h="313854">
                  <a:moveTo>
                    <a:pt x="25563" y="9200"/>
                  </a:moveTo>
                  <a:lnTo>
                    <a:pt x="16498" y="67817"/>
                  </a:lnTo>
                  <a:lnTo>
                    <a:pt x="9879" y="102607"/>
                  </a:lnTo>
                  <a:lnTo>
                    <a:pt x="6918" y="106566"/>
                  </a:lnTo>
                  <a:lnTo>
                    <a:pt x="3775" y="105696"/>
                  </a:lnTo>
                  <a:lnTo>
                    <a:pt x="509" y="101607"/>
                  </a:lnTo>
                  <a:lnTo>
                    <a:pt x="0" y="84585"/>
                  </a:lnTo>
                  <a:lnTo>
                    <a:pt x="9205" y="41118"/>
                  </a:lnTo>
                  <a:lnTo>
                    <a:pt x="24486" y="9298"/>
                  </a:lnTo>
                  <a:lnTo>
                    <a:pt x="33034" y="3416"/>
                  </a:lnTo>
                  <a:lnTo>
                    <a:pt x="55010" y="0"/>
                  </a:lnTo>
                  <a:lnTo>
                    <a:pt x="74136" y="5501"/>
                  </a:lnTo>
                  <a:lnTo>
                    <a:pt x="82511" y="10244"/>
                  </a:lnTo>
                  <a:lnTo>
                    <a:pt x="94937" y="24872"/>
                  </a:lnTo>
                  <a:lnTo>
                    <a:pt x="117410" y="81454"/>
                  </a:lnTo>
                  <a:lnTo>
                    <a:pt x="133236" y="123285"/>
                  </a:lnTo>
                  <a:lnTo>
                    <a:pt x="139769" y="186110"/>
                  </a:lnTo>
                  <a:lnTo>
                    <a:pt x="135470" y="243927"/>
                  </a:lnTo>
                  <a:lnTo>
                    <a:pt x="121039" y="286329"/>
                  </a:lnTo>
                  <a:lnTo>
                    <a:pt x="105432" y="305114"/>
                  </a:lnTo>
                  <a:lnTo>
                    <a:pt x="96356" y="311761"/>
                  </a:lnTo>
                  <a:lnTo>
                    <a:pt x="86797" y="313853"/>
                  </a:lnTo>
                  <a:lnTo>
                    <a:pt x="66816" y="309937"/>
                  </a:lnTo>
                  <a:lnTo>
                    <a:pt x="49357" y="297279"/>
                  </a:lnTo>
                  <a:lnTo>
                    <a:pt x="34968" y="279955"/>
                  </a:lnTo>
                  <a:lnTo>
                    <a:pt x="24674" y="260557"/>
                  </a:lnTo>
                  <a:lnTo>
                    <a:pt x="22439" y="240237"/>
                  </a:lnTo>
                  <a:lnTo>
                    <a:pt x="23480" y="229905"/>
                  </a:lnTo>
                  <a:lnTo>
                    <a:pt x="28854" y="223017"/>
                  </a:lnTo>
                  <a:lnTo>
                    <a:pt x="47303" y="215364"/>
                  </a:lnTo>
                  <a:lnTo>
                    <a:pt x="83997" y="216645"/>
                  </a:lnTo>
                  <a:lnTo>
                    <a:pt x="129912" y="235964"/>
                  </a:lnTo>
                  <a:lnTo>
                    <a:pt x="191597" y="266536"/>
                  </a:lnTo>
                  <a:lnTo>
                    <a:pt x="215076" y="272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20533" y="2615574"/>
              <a:ext cx="39350" cy="136872"/>
            </a:xfrm>
            <a:custGeom>
              <a:avLst/>
              <a:gdLst/>
              <a:ahLst/>
              <a:cxnLst/>
              <a:rect l="0" t="0" r="0" b="0"/>
              <a:pathLst>
                <a:path w="39350" h="136872">
                  <a:moveTo>
                    <a:pt x="0" y="0"/>
                  </a:moveTo>
                  <a:lnTo>
                    <a:pt x="16767" y="11179"/>
                  </a:lnTo>
                  <a:lnTo>
                    <a:pt x="28119" y="29145"/>
                  </a:lnTo>
                  <a:lnTo>
                    <a:pt x="35894" y="52728"/>
                  </a:lnTo>
                  <a:lnTo>
                    <a:pt x="39349" y="78807"/>
                  </a:lnTo>
                  <a:lnTo>
                    <a:pt x="34646" y="99756"/>
                  </a:lnTo>
                  <a:lnTo>
                    <a:pt x="10528" y="13687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78502" y="2278662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1169" y="49263"/>
                  </a:lnTo>
                  <a:lnTo>
                    <a:pt x="7235" y="100515"/>
                  </a:lnTo>
                  <a:lnTo>
                    <a:pt x="9553" y="157294"/>
                  </a:lnTo>
                  <a:lnTo>
                    <a:pt x="10239" y="205963"/>
                  </a:lnTo>
                  <a:lnTo>
                    <a:pt x="10443" y="256909"/>
                  </a:lnTo>
                  <a:lnTo>
                    <a:pt x="10511" y="31716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43909" y="2289191"/>
              <a:ext cx="8335" cy="326384"/>
            </a:xfrm>
            <a:custGeom>
              <a:avLst/>
              <a:gdLst/>
              <a:ahLst/>
              <a:cxnLst/>
              <a:rect l="0" t="0" r="0" b="0"/>
              <a:pathLst>
                <a:path w="8335" h="3263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0"/>
                  </a:lnTo>
                  <a:lnTo>
                    <a:pt x="7938" y="196817"/>
                  </a:lnTo>
                  <a:lnTo>
                    <a:pt x="8256" y="259542"/>
                  </a:lnTo>
                  <a:lnTo>
                    <a:pt x="8318" y="311447"/>
                  </a:lnTo>
                  <a:lnTo>
                    <a:pt x="8334" y="326383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87274" y="2278662"/>
              <a:ext cx="164970" cy="189514"/>
            </a:xfrm>
            <a:custGeom>
              <a:avLst/>
              <a:gdLst/>
              <a:ahLst/>
              <a:cxnLst/>
              <a:rect l="0" t="0" r="0" b="0"/>
              <a:pathLst>
                <a:path w="164970" h="189514">
                  <a:moveTo>
                    <a:pt x="164969" y="189513"/>
                  </a:moveTo>
                  <a:lnTo>
                    <a:pt x="106352" y="189513"/>
                  </a:lnTo>
                  <a:lnTo>
                    <a:pt x="53348" y="188344"/>
                  </a:lnTo>
                  <a:lnTo>
                    <a:pt x="29961" y="183924"/>
                  </a:lnTo>
                  <a:lnTo>
                    <a:pt x="21151" y="178768"/>
                  </a:lnTo>
                  <a:lnTo>
                    <a:pt x="8243" y="163681"/>
                  </a:lnTo>
                  <a:lnTo>
                    <a:pt x="1726" y="142157"/>
                  </a:lnTo>
                  <a:lnTo>
                    <a:pt x="0" y="116994"/>
                  </a:lnTo>
                  <a:lnTo>
                    <a:pt x="5304" y="62711"/>
                  </a:lnTo>
                  <a:lnTo>
                    <a:pt x="9646" y="27160"/>
                  </a:lnTo>
                  <a:lnTo>
                    <a:pt x="17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68056" y="2583989"/>
              <a:ext cx="39656" cy="157928"/>
            </a:xfrm>
            <a:custGeom>
              <a:avLst/>
              <a:gdLst/>
              <a:ahLst/>
              <a:cxnLst/>
              <a:rect l="0" t="0" r="0" b="0"/>
              <a:pathLst>
                <a:path w="39656" h="157928">
                  <a:moveTo>
                    <a:pt x="0" y="0"/>
                  </a:moveTo>
                  <a:lnTo>
                    <a:pt x="9575" y="24046"/>
                  </a:lnTo>
                  <a:lnTo>
                    <a:pt x="29664" y="58779"/>
                  </a:lnTo>
                  <a:lnTo>
                    <a:pt x="38425" y="96575"/>
                  </a:lnTo>
                  <a:lnTo>
                    <a:pt x="39655" y="110007"/>
                  </a:lnTo>
                  <a:lnTo>
                    <a:pt x="34782" y="13117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27488" y="2247077"/>
              <a:ext cx="9066" cy="368498"/>
            </a:xfrm>
            <a:custGeom>
              <a:avLst/>
              <a:gdLst/>
              <a:ahLst/>
              <a:cxnLst/>
              <a:rect l="0" t="0" r="0" b="0"/>
              <a:pathLst>
                <a:path w="9066" h="368498">
                  <a:moveTo>
                    <a:pt x="9065" y="0"/>
                  </a:moveTo>
                  <a:lnTo>
                    <a:pt x="0" y="58617"/>
                  </a:lnTo>
                  <a:lnTo>
                    <a:pt x="6062" y="107895"/>
                  </a:lnTo>
                  <a:lnTo>
                    <a:pt x="8175" y="161820"/>
                  </a:lnTo>
                  <a:lnTo>
                    <a:pt x="8802" y="219912"/>
                  </a:lnTo>
                  <a:lnTo>
                    <a:pt x="9013" y="282649"/>
                  </a:lnTo>
                  <a:lnTo>
                    <a:pt x="9055" y="340101"/>
                  </a:lnTo>
                  <a:lnTo>
                    <a:pt x="906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79146" y="2278662"/>
              <a:ext cx="20621" cy="336913"/>
            </a:xfrm>
            <a:custGeom>
              <a:avLst/>
              <a:gdLst/>
              <a:ahLst/>
              <a:cxnLst/>
              <a:rect l="0" t="0" r="0" b="0"/>
              <a:pathLst>
                <a:path w="20621" h="336913">
                  <a:moveTo>
                    <a:pt x="20620" y="0"/>
                  </a:moveTo>
                  <a:lnTo>
                    <a:pt x="13384" y="28726"/>
                  </a:lnTo>
                  <a:lnTo>
                    <a:pt x="11067" y="79092"/>
                  </a:lnTo>
                  <a:lnTo>
                    <a:pt x="10381" y="137299"/>
                  </a:lnTo>
                  <a:lnTo>
                    <a:pt x="9007" y="190940"/>
                  </a:lnTo>
                  <a:lnTo>
                    <a:pt x="1775" y="251580"/>
                  </a:lnTo>
                  <a:lnTo>
                    <a:pt x="0" y="308618"/>
                  </a:lnTo>
                  <a:lnTo>
                    <a:pt x="2877" y="324337"/>
                  </a:lnTo>
                  <a:lnTo>
                    <a:pt x="1009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21204" y="2299719"/>
              <a:ext cx="168034" cy="136029"/>
            </a:xfrm>
            <a:custGeom>
              <a:avLst/>
              <a:gdLst/>
              <a:ahLst/>
              <a:cxnLst/>
              <a:rect l="0" t="0" r="0" b="0"/>
              <a:pathLst>
                <a:path w="168034" h="136029">
                  <a:moveTo>
                    <a:pt x="168033" y="115814"/>
                  </a:moveTo>
                  <a:lnTo>
                    <a:pt x="105753" y="132602"/>
                  </a:lnTo>
                  <a:lnTo>
                    <a:pt x="51703" y="136028"/>
                  </a:lnTo>
                  <a:lnTo>
                    <a:pt x="26254" y="134157"/>
                  </a:lnTo>
                  <a:lnTo>
                    <a:pt x="7144" y="125526"/>
                  </a:lnTo>
                  <a:lnTo>
                    <a:pt x="2282" y="117609"/>
                  </a:lnTo>
                  <a:lnTo>
                    <a:pt x="0" y="96335"/>
                  </a:lnTo>
                  <a:lnTo>
                    <a:pt x="6004" y="74401"/>
                  </a:lnTo>
                  <a:lnTo>
                    <a:pt x="27683" y="16830"/>
                  </a:lnTo>
                  <a:lnTo>
                    <a:pt x="311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15579" y="2594517"/>
              <a:ext cx="35765" cy="147400"/>
            </a:xfrm>
            <a:custGeom>
              <a:avLst/>
              <a:gdLst/>
              <a:ahLst/>
              <a:cxnLst/>
              <a:rect l="0" t="0" r="0" b="0"/>
              <a:pathLst>
                <a:path w="35765" h="147400">
                  <a:moveTo>
                    <a:pt x="0" y="0"/>
                  </a:moveTo>
                  <a:lnTo>
                    <a:pt x="27511" y="53875"/>
                  </a:lnTo>
                  <a:lnTo>
                    <a:pt x="34844" y="74248"/>
                  </a:lnTo>
                  <a:lnTo>
                    <a:pt x="35764" y="95000"/>
                  </a:lnTo>
                  <a:lnTo>
                    <a:pt x="31103" y="114752"/>
                  </a:lnTo>
                  <a:lnTo>
                    <a:pt x="21233" y="131330"/>
                  </a:lnTo>
                  <a:lnTo>
                    <a:pt x="12167" y="1402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82215" y="2289191"/>
              <a:ext cx="249262" cy="333524"/>
            </a:xfrm>
            <a:custGeom>
              <a:avLst/>
              <a:gdLst/>
              <a:ahLst/>
              <a:cxnLst/>
              <a:rect l="0" t="0" r="0" b="0"/>
              <a:pathLst>
                <a:path w="249262" h="333524">
                  <a:moveTo>
                    <a:pt x="112390" y="0"/>
                  </a:moveTo>
                  <a:lnTo>
                    <a:pt x="88344" y="9575"/>
                  </a:lnTo>
                  <a:lnTo>
                    <a:pt x="74017" y="20243"/>
                  </a:lnTo>
                  <a:lnTo>
                    <a:pt x="40757" y="68963"/>
                  </a:lnTo>
                  <a:lnTo>
                    <a:pt x="37729" y="70542"/>
                  </a:lnTo>
                  <a:lnTo>
                    <a:pt x="36880" y="68085"/>
                  </a:lnTo>
                  <a:lnTo>
                    <a:pt x="37484" y="62937"/>
                  </a:lnTo>
                  <a:lnTo>
                    <a:pt x="49511" y="38925"/>
                  </a:lnTo>
                  <a:lnTo>
                    <a:pt x="67893" y="15173"/>
                  </a:lnTo>
                  <a:lnTo>
                    <a:pt x="87545" y="6744"/>
                  </a:lnTo>
                  <a:lnTo>
                    <a:pt x="99336" y="4496"/>
                  </a:lnTo>
                  <a:lnTo>
                    <a:pt x="109537" y="5337"/>
                  </a:lnTo>
                  <a:lnTo>
                    <a:pt x="127110" y="12510"/>
                  </a:lnTo>
                  <a:lnTo>
                    <a:pt x="142719" y="29737"/>
                  </a:lnTo>
                  <a:lnTo>
                    <a:pt x="161541" y="65743"/>
                  </a:lnTo>
                  <a:lnTo>
                    <a:pt x="171407" y="106047"/>
                  </a:lnTo>
                  <a:lnTo>
                    <a:pt x="174741" y="161588"/>
                  </a:lnTo>
                  <a:lnTo>
                    <a:pt x="166993" y="216449"/>
                  </a:lnTo>
                  <a:lnTo>
                    <a:pt x="151079" y="262294"/>
                  </a:lnTo>
                  <a:lnTo>
                    <a:pt x="125752" y="305145"/>
                  </a:lnTo>
                  <a:lnTo>
                    <a:pt x="108970" y="320064"/>
                  </a:lnTo>
                  <a:lnTo>
                    <a:pt x="88643" y="329424"/>
                  </a:lnTo>
                  <a:lnTo>
                    <a:pt x="52062" y="333523"/>
                  </a:lnTo>
                  <a:lnTo>
                    <a:pt x="29426" y="330337"/>
                  </a:lnTo>
                  <a:lnTo>
                    <a:pt x="20816" y="325509"/>
                  </a:lnTo>
                  <a:lnTo>
                    <a:pt x="8129" y="310787"/>
                  </a:lnTo>
                  <a:lnTo>
                    <a:pt x="1712" y="289426"/>
                  </a:lnTo>
                  <a:lnTo>
                    <a:pt x="0" y="277179"/>
                  </a:lnTo>
                  <a:lnTo>
                    <a:pt x="2369" y="267844"/>
                  </a:lnTo>
                  <a:lnTo>
                    <a:pt x="7457" y="260451"/>
                  </a:lnTo>
                  <a:lnTo>
                    <a:pt x="22470" y="249117"/>
                  </a:lnTo>
                  <a:lnTo>
                    <a:pt x="40840" y="240180"/>
                  </a:lnTo>
                  <a:lnTo>
                    <a:pt x="76502" y="234161"/>
                  </a:lnTo>
                  <a:lnTo>
                    <a:pt x="111115" y="237967"/>
                  </a:lnTo>
                  <a:lnTo>
                    <a:pt x="129761" y="246533"/>
                  </a:lnTo>
                  <a:lnTo>
                    <a:pt x="138009" y="252093"/>
                  </a:lnTo>
                  <a:lnTo>
                    <a:pt x="171974" y="259918"/>
                  </a:lnTo>
                  <a:lnTo>
                    <a:pt x="235039" y="262779"/>
                  </a:lnTo>
                  <a:lnTo>
                    <a:pt x="24926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64279" y="2299719"/>
              <a:ext cx="239678" cy="301908"/>
            </a:xfrm>
            <a:custGeom>
              <a:avLst/>
              <a:gdLst/>
              <a:ahLst/>
              <a:cxnLst/>
              <a:rect l="0" t="0" r="0" b="0"/>
              <a:pathLst>
                <a:path w="239678" h="301908">
                  <a:moveTo>
                    <a:pt x="93539" y="31586"/>
                  </a:moveTo>
                  <a:lnTo>
                    <a:pt x="71182" y="37175"/>
                  </a:lnTo>
                  <a:lnTo>
                    <a:pt x="53966" y="49278"/>
                  </a:lnTo>
                  <a:lnTo>
                    <a:pt x="17834" y="89634"/>
                  </a:lnTo>
                  <a:lnTo>
                    <a:pt x="4947" y="126644"/>
                  </a:lnTo>
                  <a:lnTo>
                    <a:pt x="0" y="187840"/>
                  </a:lnTo>
                  <a:lnTo>
                    <a:pt x="2263" y="228012"/>
                  </a:lnTo>
                  <a:lnTo>
                    <a:pt x="13462" y="262142"/>
                  </a:lnTo>
                  <a:lnTo>
                    <a:pt x="19097" y="273027"/>
                  </a:lnTo>
                  <a:lnTo>
                    <a:pt x="34717" y="288242"/>
                  </a:lnTo>
                  <a:lnTo>
                    <a:pt x="54528" y="297734"/>
                  </a:lnTo>
                  <a:lnTo>
                    <a:pt x="90818" y="301907"/>
                  </a:lnTo>
                  <a:lnTo>
                    <a:pt x="125488" y="295085"/>
                  </a:lnTo>
                  <a:lnTo>
                    <a:pt x="172293" y="272411"/>
                  </a:lnTo>
                  <a:lnTo>
                    <a:pt x="197202" y="249171"/>
                  </a:lnTo>
                  <a:lnTo>
                    <a:pt x="226579" y="209876"/>
                  </a:lnTo>
                  <a:lnTo>
                    <a:pt x="234556" y="186085"/>
                  </a:lnTo>
                  <a:lnTo>
                    <a:pt x="239677" y="132684"/>
                  </a:lnTo>
                  <a:lnTo>
                    <a:pt x="234975" y="96636"/>
                  </a:lnTo>
                  <a:lnTo>
                    <a:pt x="220584" y="63728"/>
                  </a:lnTo>
                  <a:lnTo>
                    <a:pt x="201502" y="37340"/>
                  </a:lnTo>
                  <a:lnTo>
                    <a:pt x="169852" y="14704"/>
                  </a:lnTo>
                  <a:lnTo>
                    <a:pt x="114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10502" y="2605046"/>
              <a:ext cx="29255" cy="147400"/>
            </a:xfrm>
            <a:custGeom>
              <a:avLst/>
              <a:gdLst/>
              <a:ahLst/>
              <a:cxnLst/>
              <a:rect l="0" t="0" r="0" b="0"/>
              <a:pathLst>
                <a:path w="29255" h="147400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9254" y="69741"/>
                  </a:lnTo>
                  <a:lnTo>
                    <a:pt x="25305" y="104112"/>
                  </a:lnTo>
                  <a:lnTo>
                    <a:pt x="16706" y="1227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61940" y="2268134"/>
              <a:ext cx="285516" cy="297867"/>
            </a:xfrm>
            <a:custGeom>
              <a:avLst/>
              <a:gdLst/>
              <a:ahLst/>
              <a:cxnLst/>
              <a:rect l="0" t="0" r="0" b="0"/>
              <a:pathLst>
                <a:path w="285516" h="297867">
                  <a:moveTo>
                    <a:pt x="64417" y="0"/>
                  </a:moveTo>
                  <a:lnTo>
                    <a:pt x="35108" y="34898"/>
                  </a:lnTo>
                  <a:lnTo>
                    <a:pt x="20508" y="64152"/>
                  </a:lnTo>
                  <a:lnTo>
                    <a:pt x="15257" y="68504"/>
                  </a:lnTo>
                  <a:lnTo>
                    <a:pt x="9417" y="69066"/>
                  </a:lnTo>
                  <a:lnTo>
                    <a:pt x="3184" y="67101"/>
                  </a:lnTo>
                  <a:lnTo>
                    <a:pt x="198" y="62282"/>
                  </a:lnTo>
                  <a:lnTo>
                    <a:pt x="0" y="47568"/>
                  </a:lnTo>
                  <a:lnTo>
                    <a:pt x="6931" y="32449"/>
                  </a:lnTo>
                  <a:lnTo>
                    <a:pt x="12055" y="25143"/>
                  </a:lnTo>
                  <a:lnTo>
                    <a:pt x="27107" y="13904"/>
                  </a:lnTo>
                  <a:lnTo>
                    <a:pt x="36034" y="9269"/>
                  </a:lnTo>
                  <a:lnTo>
                    <a:pt x="45495" y="8519"/>
                  </a:lnTo>
                  <a:lnTo>
                    <a:pt x="65366" y="13925"/>
                  </a:lnTo>
                  <a:lnTo>
                    <a:pt x="79657" y="27246"/>
                  </a:lnTo>
                  <a:lnTo>
                    <a:pt x="108321" y="75684"/>
                  </a:lnTo>
                  <a:lnTo>
                    <a:pt x="118453" y="127427"/>
                  </a:lnTo>
                  <a:lnTo>
                    <a:pt x="125783" y="182708"/>
                  </a:lnTo>
                  <a:lnTo>
                    <a:pt x="115897" y="241259"/>
                  </a:lnTo>
                  <a:lnTo>
                    <a:pt x="108354" y="261644"/>
                  </a:lnTo>
                  <a:lnTo>
                    <a:pt x="97202" y="278503"/>
                  </a:lnTo>
                  <a:lnTo>
                    <a:pt x="81328" y="290675"/>
                  </a:lnTo>
                  <a:lnTo>
                    <a:pt x="72181" y="295559"/>
                  </a:lnTo>
                  <a:lnTo>
                    <a:pt x="52660" y="297866"/>
                  </a:lnTo>
                  <a:lnTo>
                    <a:pt x="33455" y="293822"/>
                  </a:lnTo>
                  <a:lnTo>
                    <a:pt x="17121" y="284226"/>
                  </a:lnTo>
                  <a:lnTo>
                    <a:pt x="12999" y="277221"/>
                  </a:lnTo>
                  <a:lnTo>
                    <a:pt x="11539" y="260080"/>
                  </a:lnTo>
                  <a:lnTo>
                    <a:pt x="17294" y="230699"/>
                  </a:lnTo>
                  <a:lnTo>
                    <a:pt x="22473" y="222819"/>
                  </a:lnTo>
                  <a:lnTo>
                    <a:pt x="37586" y="210945"/>
                  </a:lnTo>
                  <a:lnTo>
                    <a:pt x="71415" y="203272"/>
                  </a:lnTo>
                  <a:lnTo>
                    <a:pt x="111074" y="212177"/>
                  </a:lnTo>
                  <a:lnTo>
                    <a:pt x="166397" y="234977"/>
                  </a:lnTo>
                  <a:lnTo>
                    <a:pt x="208367" y="245748"/>
                  </a:lnTo>
                  <a:lnTo>
                    <a:pt x="248099" y="242570"/>
                  </a:lnTo>
                  <a:lnTo>
                    <a:pt x="28551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47455" y="2247077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5589" y="62092"/>
                  </a:lnTo>
                  <a:lnTo>
                    <a:pt x="10723" y="121883"/>
                  </a:lnTo>
                  <a:lnTo>
                    <a:pt x="17475" y="172724"/>
                  </a:lnTo>
                  <a:lnTo>
                    <a:pt x="19996" y="223663"/>
                  </a:lnTo>
                  <a:lnTo>
                    <a:pt x="23967" y="277150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05382" y="2520818"/>
              <a:ext cx="67259" cy="221099"/>
            </a:xfrm>
            <a:custGeom>
              <a:avLst/>
              <a:gdLst/>
              <a:ahLst/>
              <a:cxnLst/>
              <a:rect l="0" t="0" r="0" b="0"/>
              <a:pathLst>
                <a:path w="67259" h="221099">
                  <a:moveTo>
                    <a:pt x="0" y="0"/>
                  </a:moveTo>
                  <a:lnTo>
                    <a:pt x="15641" y="17981"/>
                  </a:lnTo>
                  <a:lnTo>
                    <a:pt x="45673" y="74354"/>
                  </a:lnTo>
                  <a:lnTo>
                    <a:pt x="66225" y="126428"/>
                  </a:lnTo>
                  <a:lnTo>
                    <a:pt x="67258" y="147437"/>
                  </a:lnTo>
                  <a:lnTo>
                    <a:pt x="58389" y="189521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05908" y="2215491"/>
              <a:ext cx="278543" cy="364703"/>
            </a:xfrm>
            <a:custGeom>
              <a:avLst/>
              <a:gdLst/>
              <a:ahLst/>
              <a:cxnLst/>
              <a:rect l="0" t="0" r="0" b="0"/>
              <a:pathLst>
                <a:path w="278543" h="364703">
                  <a:moveTo>
                    <a:pt x="25858" y="0"/>
                  </a:moveTo>
                  <a:lnTo>
                    <a:pt x="7900" y="55045"/>
                  </a:lnTo>
                  <a:lnTo>
                    <a:pt x="0" y="82471"/>
                  </a:lnTo>
                  <a:lnTo>
                    <a:pt x="9527" y="40959"/>
                  </a:lnTo>
                  <a:lnTo>
                    <a:pt x="24789" y="15776"/>
                  </a:lnTo>
                  <a:lnTo>
                    <a:pt x="33334" y="10517"/>
                  </a:lnTo>
                  <a:lnTo>
                    <a:pt x="55307" y="4675"/>
                  </a:lnTo>
                  <a:lnTo>
                    <a:pt x="77551" y="8317"/>
                  </a:lnTo>
                  <a:lnTo>
                    <a:pt x="97966" y="18904"/>
                  </a:lnTo>
                  <a:lnTo>
                    <a:pt x="122613" y="45766"/>
                  </a:lnTo>
                  <a:lnTo>
                    <a:pt x="151901" y="96171"/>
                  </a:lnTo>
                  <a:lnTo>
                    <a:pt x="174628" y="151188"/>
                  </a:lnTo>
                  <a:lnTo>
                    <a:pt x="181976" y="214352"/>
                  </a:lnTo>
                  <a:lnTo>
                    <a:pt x="180910" y="258744"/>
                  </a:lnTo>
                  <a:lnTo>
                    <a:pt x="160774" y="315666"/>
                  </a:lnTo>
                  <a:lnTo>
                    <a:pt x="146652" y="340338"/>
                  </a:lnTo>
                  <a:lnTo>
                    <a:pt x="128677" y="355202"/>
                  </a:lnTo>
                  <a:lnTo>
                    <a:pt x="105871" y="362589"/>
                  </a:lnTo>
                  <a:lnTo>
                    <a:pt x="81306" y="364702"/>
                  </a:lnTo>
                  <a:lnTo>
                    <a:pt x="58691" y="361741"/>
                  </a:lnTo>
                  <a:lnTo>
                    <a:pt x="50086" y="356975"/>
                  </a:lnTo>
                  <a:lnTo>
                    <a:pt x="37406" y="342319"/>
                  </a:lnTo>
                  <a:lnTo>
                    <a:pt x="30990" y="320988"/>
                  </a:lnTo>
                  <a:lnTo>
                    <a:pt x="29280" y="308749"/>
                  </a:lnTo>
                  <a:lnTo>
                    <a:pt x="33618" y="288910"/>
                  </a:lnTo>
                  <a:lnTo>
                    <a:pt x="38050" y="280345"/>
                  </a:lnTo>
                  <a:lnTo>
                    <a:pt x="46854" y="274634"/>
                  </a:lnTo>
                  <a:lnTo>
                    <a:pt x="86021" y="266597"/>
                  </a:lnTo>
                  <a:lnTo>
                    <a:pt x="126612" y="266555"/>
                  </a:lnTo>
                  <a:lnTo>
                    <a:pt x="183189" y="287064"/>
                  </a:lnTo>
                  <a:lnTo>
                    <a:pt x="225782" y="299336"/>
                  </a:lnTo>
                  <a:lnTo>
                    <a:pt x="2785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93760" y="2247077"/>
              <a:ext cx="194016" cy="315856"/>
            </a:xfrm>
            <a:custGeom>
              <a:avLst/>
              <a:gdLst/>
              <a:ahLst/>
              <a:cxnLst/>
              <a:rect l="0" t="0" r="0" b="0"/>
              <a:pathLst>
                <a:path w="194016" h="315856">
                  <a:moveTo>
                    <a:pt x="74918" y="0"/>
                  </a:moveTo>
                  <a:lnTo>
                    <a:pt x="11584" y="63333"/>
                  </a:lnTo>
                  <a:lnTo>
                    <a:pt x="4619" y="70298"/>
                  </a:lnTo>
                  <a:lnTo>
                    <a:pt x="1146" y="70262"/>
                  </a:lnTo>
                  <a:lnTo>
                    <a:pt x="0" y="65559"/>
                  </a:lnTo>
                  <a:lnTo>
                    <a:pt x="406" y="57744"/>
                  </a:lnTo>
                  <a:lnTo>
                    <a:pt x="12156" y="29977"/>
                  </a:lnTo>
                  <a:lnTo>
                    <a:pt x="27136" y="16053"/>
                  </a:lnTo>
                  <a:lnTo>
                    <a:pt x="46662" y="7135"/>
                  </a:lnTo>
                  <a:lnTo>
                    <a:pt x="70938" y="3171"/>
                  </a:lnTo>
                  <a:lnTo>
                    <a:pt x="81623" y="6793"/>
                  </a:lnTo>
                  <a:lnTo>
                    <a:pt x="99735" y="23296"/>
                  </a:lnTo>
                  <a:lnTo>
                    <a:pt x="104331" y="34248"/>
                  </a:lnTo>
                  <a:lnTo>
                    <a:pt x="106317" y="58895"/>
                  </a:lnTo>
                  <a:lnTo>
                    <a:pt x="100181" y="82328"/>
                  </a:lnTo>
                  <a:lnTo>
                    <a:pt x="88485" y="103271"/>
                  </a:lnTo>
                  <a:lnTo>
                    <a:pt x="68019" y="123535"/>
                  </a:lnTo>
                  <a:lnTo>
                    <a:pt x="67979" y="123301"/>
                  </a:lnTo>
                  <a:lnTo>
                    <a:pt x="70292" y="120805"/>
                  </a:lnTo>
                  <a:lnTo>
                    <a:pt x="95904" y="117292"/>
                  </a:lnTo>
                  <a:lnTo>
                    <a:pt x="127539" y="121841"/>
                  </a:lnTo>
                  <a:lnTo>
                    <a:pt x="145488" y="133700"/>
                  </a:lnTo>
                  <a:lnTo>
                    <a:pt x="182130" y="172718"/>
                  </a:lnTo>
                  <a:lnTo>
                    <a:pt x="191978" y="191407"/>
                  </a:lnTo>
                  <a:lnTo>
                    <a:pt x="194015" y="211412"/>
                  </a:lnTo>
                  <a:lnTo>
                    <a:pt x="189851" y="232001"/>
                  </a:lnTo>
                  <a:lnTo>
                    <a:pt x="161615" y="284319"/>
                  </a:lnTo>
                  <a:lnTo>
                    <a:pt x="145035" y="299109"/>
                  </a:lnTo>
                  <a:lnTo>
                    <a:pt x="135701" y="304691"/>
                  </a:lnTo>
                  <a:lnTo>
                    <a:pt x="94617" y="312547"/>
                  </a:lnTo>
                  <a:lnTo>
                    <a:pt x="35037" y="315419"/>
                  </a:lnTo>
                  <a:lnTo>
                    <a:pt x="2227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16077" y="2573460"/>
              <a:ext cx="48181" cy="157929"/>
            </a:xfrm>
            <a:custGeom>
              <a:avLst/>
              <a:gdLst/>
              <a:ahLst/>
              <a:cxnLst/>
              <a:rect l="0" t="0" r="0" b="0"/>
              <a:pathLst>
                <a:path w="48181" h="157929">
                  <a:moveTo>
                    <a:pt x="42114" y="0"/>
                  </a:moveTo>
                  <a:lnTo>
                    <a:pt x="45233" y="42692"/>
                  </a:lnTo>
                  <a:lnTo>
                    <a:pt x="48180" y="64598"/>
                  </a:lnTo>
                  <a:lnTo>
                    <a:pt x="37554" y="124913"/>
                  </a:lnTo>
                  <a:lnTo>
                    <a:pt x="32055" y="13357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21630" y="2226020"/>
              <a:ext cx="284044" cy="382495"/>
            </a:xfrm>
            <a:custGeom>
              <a:avLst/>
              <a:gdLst/>
              <a:ahLst/>
              <a:cxnLst/>
              <a:rect l="0" t="0" r="0" b="0"/>
              <a:pathLst>
                <a:path w="284044" h="382495">
                  <a:moveTo>
                    <a:pt x="84001" y="0"/>
                  </a:moveTo>
                  <a:lnTo>
                    <a:pt x="72823" y="11178"/>
                  </a:lnTo>
                  <a:lnTo>
                    <a:pt x="43568" y="73217"/>
                  </a:lnTo>
                  <a:lnTo>
                    <a:pt x="38328" y="76888"/>
                  </a:lnTo>
                  <a:lnTo>
                    <a:pt x="33666" y="75825"/>
                  </a:lnTo>
                  <a:lnTo>
                    <a:pt x="29387" y="71607"/>
                  </a:lnTo>
                  <a:lnTo>
                    <a:pt x="28874" y="65286"/>
                  </a:lnTo>
                  <a:lnTo>
                    <a:pt x="34544" y="48903"/>
                  </a:lnTo>
                  <a:lnTo>
                    <a:pt x="50890" y="25538"/>
                  </a:lnTo>
                  <a:lnTo>
                    <a:pt x="59587" y="21705"/>
                  </a:lnTo>
                  <a:lnTo>
                    <a:pt x="81730" y="20565"/>
                  </a:lnTo>
                  <a:lnTo>
                    <a:pt x="100929" y="27077"/>
                  </a:lnTo>
                  <a:lnTo>
                    <a:pt x="117261" y="38941"/>
                  </a:lnTo>
                  <a:lnTo>
                    <a:pt x="153950" y="85197"/>
                  </a:lnTo>
                  <a:lnTo>
                    <a:pt x="177802" y="148451"/>
                  </a:lnTo>
                  <a:lnTo>
                    <a:pt x="187018" y="209348"/>
                  </a:lnTo>
                  <a:lnTo>
                    <a:pt x="183025" y="254792"/>
                  </a:lnTo>
                  <a:lnTo>
                    <a:pt x="162790" y="303663"/>
                  </a:lnTo>
                  <a:lnTo>
                    <a:pt x="149824" y="325644"/>
                  </a:lnTo>
                  <a:lnTo>
                    <a:pt x="133143" y="340873"/>
                  </a:lnTo>
                  <a:lnTo>
                    <a:pt x="71805" y="380688"/>
                  </a:lnTo>
                  <a:lnTo>
                    <a:pt x="48555" y="382494"/>
                  </a:lnTo>
                  <a:lnTo>
                    <a:pt x="24963" y="378228"/>
                  </a:lnTo>
                  <a:lnTo>
                    <a:pt x="6680" y="368533"/>
                  </a:lnTo>
                  <a:lnTo>
                    <a:pt x="2038" y="361502"/>
                  </a:lnTo>
                  <a:lnTo>
                    <a:pt x="0" y="344332"/>
                  </a:lnTo>
                  <a:lnTo>
                    <a:pt x="11019" y="314934"/>
                  </a:lnTo>
                  <a:lnTo>
                    <a:pt x="25828" y="300628"/>
                  </a:lnTo>
                  <a:lnTo>
                    <a:pt x="34691" y="295175"/>
                  </a:lnTo>
                  <a:lnTo>
                    <a:pt x="53897" y="292236"/>
                  </a:lnTo>
                  <a:lnTo>
                    <a:pt x="100412" y="299881"/>
                  </a:lnTo>
                  <a:lnTo>
                    <a:pt x="135267" y="314892"/>
                  </a:lnTo>
                  <a:lnTo>
                    <a:pt x="196218" y="349094"/>
                  </a:lnTo>
                  <a:lnTo>
                    <a:pt x="257197" y="348467"/>
                  </a:lnTo>
                  <a:lnTo>
                    <a:pt x="2840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32014" y="229971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2724" y="48931"/>
                  </a:lnTo>
                  <a:lnTo>
                    <a:pt x="8060" y="96777"/>
                  </a:lnTo>
                  <a:lnTo>
                    <a:pt x="5507" y="141759"/>
                  </a:lnTo>
                  <a:lnTo>
                    <a:pt x="9537" y="199578"/>
                  </a:lnTo>
                  <a:lnTo>
                    <a:pt x="4646" y="25007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86618" y="2299719"/>
              <a:ext cx="166455" cy="182459"/>
            </a:xfrm>
            <a:custGeom>
              <a:avLst/>
              <a:gdLst/>
              <a:ahLst/>
              <a:cxnLst/>
              <a:rect l="0" t="0" r="0" b="0"/>
              <a:pathLst>
                <a:path w="166455" h="182459">
                  <a:moveTo>
                    <a:pt x="166454" y="147399"/>
                  </a:moveTo>
                  <a:lnTo>
                    <a:pt x="144097" y="141810"/>
                  </a:lnTo>
                  <a:lnTo>
                    <a:pt x="120642" y="145305"/>
                  </a:lnTo>
                  <a:lnTo>
                    <a:pt x="62068" y="164671"/>
                  </a:lnTo>
                  <a:lnTo>
                    <a:pt x="8645" y="182458"/>
                  </a:lnTo>
                  <a:lnTo>
                    <a:pt x="2756" y="180130"/>
                  </a:lnTo>
                  <a:lnTo>
                    <a:pt x="0" y="173899"/>
                  </a:lnTo>
                  <a:lnTo>
                    <a:pt x="57" y="155668"/>
                  </a:lnTo>
                  <a:lnTo>
                    <a:pt x="16034" y="94558"/>
                  </a:lnTo>
                  <a:lnTo>
                    <a:pt x="35475" y="32738"/>
                  </a:lnTo>
                  <a:lnTo>
                    <a:pt x="401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47828" y="2573460"/>
              <a:ext cx="38416" cy="168457"/>
            </a:xfrm>
            <a:custGeom>
              <a:avLst/>
              <a:gdLst/>
              <a:ahLst/>
              <a:cxnLst/>
              <a:rect l="0" t="0" r="0" b="0"/>
              <a:pathLst>
                <a:path w="38416" h="168457">
                  <a:moveTo>
                    <a:pt x="0" y="0"/>
                  </a:moveTo>
                  <a:lnTo>
                    <a:pt x="29309" y="34898"/>
                  </a:lnTo>
                  <a:lnTo>
                    <a:pt x="36423" y="57235"/>
                  </a:lnTo>
                  <a:lnTo>
                    <a:pt x="38415" y="82760"/>
                  </a:lnTo>
                  <a:lnTo>
                    <a:pt x="35401" y="109702"/>
                  </a:lnTo>
                  <a:lnTo>
                    <a:pt x="27042" y="13103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78965" y="2215491"/>
              <a:ext cx="247931" cy="391433"/>
            </a:xfrm>
            <a:custGeom>
              <a:avLst/>
              <a:gdLst/>
              <a:ahLst/>
              <a:cxnLst/>
              <a:rect l="0" t="0" r="0" b="0"/>
              <a:pathLst>
                <a:path w="247931" h="391433">
                  <a:moveTo>
                    <a:pt x="79475" y="0"/>
                  </a:moveTo>
                  <a:lnTo>
                    <a:pt x="62707" y="11179"/>
                  </a:lnTo>
                  <a:lnTo>
                    <a:pt x="51355" y="26026"/>
                  </a:lnTo>
                  <a:lnTo>
                    <a:pt x="34536" y="64153"/>
                  </a:lnTo>
                  <a:lnTo>
                    <a:pt x="30798" y="67335"/>
                  </a:lnTo>
                  <a:lnTo>
                    <a:pt x="27137" y="65947"/>
                  </a:lnTo>
                  <a:lnTo>
                    <a:pt x="23525" y="61512"/>
                  </a:lnTo>
                  <a:lnTo>
                    <a:pt x="22287" y="55046"/>
                  </a:lnTo>
                  <a:lnTo>
                    <a:pt x="24033" y="38503"/>
                  </a:lnTo>
                  <a:lnTo>
                    <a:pt x="37181" y="9459"/>
                  </a:lnTo>
                  <a:lnTo>
                    <a:pt x="44260" y="3966"/>
                  </a:lnTo>
                  <a:lnTo>
                    <a:pt x="52489" y="1475"/>
                  </a:lnTo>
                  <a:lnTo>
                    <a:pt x="61484" y="983"/>
                  </a:lnTo>
                  <a:lnTo>
                    <a:pt x="77717" y="6676"/>
                  </a:lnTo>
                  <a:lnTo>
                    <a:pt x="92731" y="18175"/>
                  </a:lnTo>
                  <a:lnTo>
                    <a:pt x="113167" y="44380"/>
                  </a:lnTo>
                  <a:lnTo>
                    <a:pt x="134980" y="100644"/>
                  </a:lnTo>
                  <a:lnTo>
                    <a:pt x="148367" y="156058"/>
                  </a:lnTo>
                  <a:lnTo>
                    <a:pt x="152224" y="218996"/>
                  </a:lnTo>
                  <a:lnTo>
                    <a:pt x="147398" y="276836"/>
                  </a:lnTo>
                  <a:lnTo>
                    <a:pt x="134008" y="330981"/>
                  </a:lnTo>
                  <a:lnTo>
                    <a:pt x="122819" y="350264"/>
                  </a:lnTo>
                  <a:lnTo>
                    <a:pt x="97776" y="374274"/>
                  </a:lnTo>
                  <a:lnTo>
                    <a:pt x="68130" y="390616"/>
                  </a:lnTo>
                  <a:lnTo>
                    <a:pt x="57873" y="391432"/>
                  </a:lnTo>
                  <a:lnTo>
                    <a:pt x="37118" y="386100"/>
                  </a:lnTo>
                  <a:lnTo>
                    <a:pt x="11292" y="369944"/>
                  </a:lnTo>
                  <a:lnTo>
                    <a:pt x="5944" y="361273"/>
                  </a:lnTo>
                  <a:lnTo>
                    <a:pt x="0" y="339161"/>
                  </a:lnTo>
                  <a:lnTo>
                    <a:pt x="755" y="329052"/>
                  </a:lnTo>
                  <a:lnTo>
                    <a:pt x="7833" y="311582"/>
                  </a:lnTo>
                  <a:lnTo>
                    <a:pt x="21898" y="299138"/>
                  </a:lnTo>
                  <a:lnTo>
                    <a:pt x="41017" y="290878"/>
                  </a:lnTo>
                  <a:lnTo>
                    <a:pt x="76918" y="287398"/>
                  </a:lnTo>
                  <a:lnTo>
                    <a:pt x="131780" y="299182"/>
                  </a:lnTo>
                  <a:lnTo>
                    <a:pt x="186194" y="328507"/>
                  </a:lnTo>
                  <a:lnTo>
                    <a:pt x="209572" y="330057"/>
                  </a:lnTo>
                  <a:lnTo>
                    <a:pt x="24793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25654" y="2247077"/>
              <a:ext cx="157751" cy="382290"/>
            </a:xfrm>
            <a:custGeom>
              <a:avLst/>
              <a:gdLst/>
              <a:ahLst/>
              <a:cxnLst/>
              <a:rect l="0" t="0" r="0" b="0"/>
              <a:pathLst>
                <a:path w="157751" h="382290">
                  <a:moveTo>
                    <a:pt x="106526" y="0"/>
                  </a:moveTo>
                  <a:lnTo>
                    <a:pt x="51482" y="16788"/>
                  </a:lnTo>
                  <a:lnTo>
                    <a:pt x="26690" y="19160"/>
                  </a:lnTo>
                  <a:lnTo>
                    <a:pt x="17037" y="23302"/>
                  </a:lnTo>
                  <a:lnTo>
                    <a:pt x="3192" y="37262"/>
                  </a:lnTo>
                  <a:lnTo>
                    <a:pt x="203" y="45898"/>
                  </a:lnTo>
                  <a:lnTo>
                    <a:pt x="0" y="64853"/>
                  </a:lnTo>
                  <a:lnTo>
                    <a:pt x="8232" y="115192"/>
                  </a:lnTo>
                  <a:lnTo>
                    <a:pt x="7952" y="174009"/>
                  </a:lnTo>
                  <a:lnTo>
                    <a:pt x="5394" y="190811"/>
                  </a:lnTo>
                  <a:lnTo>
                    <a:pt x="6349" y="190378"/>
                  </a:lnTo>
                  <a:lnTo>
                    <a:pt x="11700" y="181709"/>
                  </a:lnTo>
                  <a:lnTo>
                    <a:pt x="21878" y="170057"/>
                  </a:lnTo>
                  <a:lnTo>
                    <a:pt x="40439" y="163318"/>
                  </a:lnTo>
                  <a:lnTo>
                    <a:pt x="63117" y="161493"/>
                  </a:lnTo>
                  <a:lnTo>
                    <a:pt x="95614" y="168212"/>
                  </a:lnTo>
                  <a:lnTo>
                    <a:pt x="116885" y="178486"/>
                  </a:lnTo>
                  <a:lnTo>
                    <a:pt x="143001" y="203013"/>
                  </a:lnTo>
                  <a:lnTo>
                    <a:pt x="151983" y="225539"/>
                  </a:lnTo>
                  <a:lnTo>
                    <a:pt x="157750" y="278127"/>
                  </a:lnTo>
                  <a:lnTo>
                    <a:pt x="153160" y="314035"/>
                  </a:lnTo>
                  <a:lnTo>
                    <a:pt x="144410" y="332983"/>
                  </a:lnTo>
                  <a:lnTo>
                    <a:pt x="119729" y="364212"/>
                  </a:lnTo>
                  <a:lnTo>
                    <a:pt x="93671" y="380226"/>
                  </a:lnTo>
                  <a:lnTo>
                    <a:pt x="70787" y="382289"/>
                  </a:lnTo>
                  <a:lnTo>
                    <a:pt x="2229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79580" y="2605046"/>
              <a:ext cx="19161" cy="136871"/>
            </a:xfrm>
            <a:custGeom>
              <a:avLst/>
              <a:gdLst/>
              <a:ahLst/>
              <a:cxnLst/>
              <a:rect l="0" t="0" r="0" b="0"/>
              <a:pathLst>
                <a:path w="19161" h="136871">
                  <a:moveTo>
                    <a:pt x="0" y="0"/>
                  </a:moveTo>
                  <a:lnTo>
                    <a:pt x="14654" y="53027"/>
                  </a:lnTo>
                  <a:lnTo>
                    <a:pt x="19160" y="89931"/>
                  </a:lnTo>
                  <a:lnTo>
                    <a:pt x="13974" y="11054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87136" y="2215491"/>
              <a:ext cx="250455" cy="421580"/>
            </a:xfrm>
            <a:custGeom>
              <a:avLst/>
              <a:gdLst/>
              <a:ahLst/>
              <a:cxnLst/>
              <a:rect l="0" t="0" r="0" b="0"/>
              <a:pathLst>
                <a:path w="250455" h="421580">
                  <a:moveTo>
                    <a:pt x="60941" y="0"/>
                  </a:moveTo>
                  <a:lnTo>
                    <a:pt x="31632" y="34898"/>
                  </a:lnTo>
                  <a:lnTo>
                    <a:pt x="5297" y="95048"/>
                  </a:lnTo>
                  <a:lnTo>
                    <a:pt x="2788" y="97290"/>
                  </a:lnTo>
                  <a:lnTo>
                    <a:pt x="1116" y="94106"/>
                  </a:lnTo>
                  <a:lnTo>
                    <a:pt x="0" y="87304"/>
                  </a:lnTo>
                  <a:lnTo>
                    <a:pt x="5000" y="70388"/>
                  </a:lnTo>
                  <a:lnTo>
                    <a:pt x="27274" y="30932"/>
                  </a:lnTo>
                  <a:lnTo>
                    <a:pt x="43638" y="16477"/>
                  </a:lnTo>
                  <a:lnTo>
                    <a:pt x="52916" y="10985"/>
                  </a:lnTo>
                  <a:lnTo>
                    <a:pt x="62610" y="9663"/>
                  </a:lnTo>
                  <a:lnTo>
                    <a:pt x="82739" y="14433"/>
                  </a:lnTo>
                  <a:lnTo>
                    <a:pt x="100265" y="27472"/>
                  </a:lnTo>
                  <a:lnTo>
                    <a:pt x="136613" y="74545"/>
                  </a:lnTo>
                  <a:lnTo>
                    <a:pt x="154701" y="122220"/>
                  </a:lnTo>
                  <a:lnTo>
                    <a:pt x="169539" y="181680"/>
                  </a:lnTo>
                  <a:lnTo>
                    <a:pt x="174617" y="229956"/>
                  </a:lnTo>
                  <a:lnTo>
                    <a:pt x="170532" y="281305"/>
                  </a:lnTo>
                  <a:lnTo>
                    <a:pt x="157501" y="335417"/>
                  </a:lnTo>
                  <a:lnTo>
                    <a:pt x="133610" y="383714"/>
                  </a:lnTo>
                  <a:lnTo>
                    <a:pt x="106360" y="416477"/>
                  </a:lnTo>
                  <a:lnTo>
                    <a:pt x="97070" y="420371"/>
                  </a:lnTo>
                  <a:lnTo>
                    <a:pt x="74269" y="421579"/>
                  </a:lnTo>
                  <a:lnTo>
                    <a:pt x="40713" y="410092"/>
                  </a:lnTo>
                  <a:lnTo>
                    <a:pt x="25434" y="395173"/>
                  </a:lnTo>
                  <a:lnTo>
                    <a:pt x="19722" y="386281"/>
                  </a:lnTo>
                  <a:lnTo>
                    <a:pt x="11683" y="351410"/>
                  </a:lnTo>
                  <a:lnTo>
                    <a:pt x="14065" y="340729"/>
                  </a:lnTo>
                  <a:lnTo>
                    <a:pt x="26069" y="322621"/>
                  </a:lnTo>
                  <a:lnTo>
                    <a:pt x="35353" y="318026"/>
                  </a:lnTo>
                  <a:lnTo>
                    <a:pt x="58147" y="316040"/>
                  </a:lnTo>
                  <a:lnTo>
                    <a:pt x="103673" y="325467"/>
                  </a:lnTo>
                  <a:lnTo>
                    <a:pt x="150273" y="348646"/>
                  </a:lnTo>
                  <a:lnTo>
                    <a:pt x="188291" y="375755"/>
                  </a:lnTo>
                  <a:lnTo>
                    <a:pt x="211908" y="380302"/>
                  </a:lnTo>
                  <a:lnTo>
                    <a:pt x="25045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88217" y="2230157"/>
              <a:ext cx="196774" cy="374624"/>
            </a:xfrm>
            <a:custGeom>
              <a:avLst/>
              <a:gdLst/>
              <a:ahLst/>
              <a:cxnLst/>
              <a:rect l="0" t="0" r="0" b="0"/>
              <a:pathLst>
                <a:path w="196774" h="374624">
                  <a:moveTo>
                    <a:pt x="196773" y="101148"/>
                  </a:moveTo>
                  <a:lnTo>
                    <a:pt x="157230" y="159927"/>
                  </a:lnTo>
                  <a:lnTo>
                    <a:pt x="129044" y="217553"/>
                  </a:lnTo>
                  <a:lnTo>
                    <a:pt x="100448" y="278593"/>
                  </a:lnTo>
                  <a:lnTo>
                    <a:pt x="88554" y="311262"/>
                  </a:lnTo>
                  <a:lnTo>
                    <a:pt x="88798" y="348757"/>
                  </a:lnTo>
                  <a:lnTo>
                    <a:pt x="93204" y="358638"/>
                  </a:lnTo>
                  <a:lnTo>
                    <a:pt x="107459" y="372735"/>
                  </a:lnTo>
                  <a:lnTo>
                    <a:pt x="116173" y="374623"/>
                  </a:lnTo>
                  <a:lnTo>
                    <a:pt x="135214" y="370481"/>
                  </a:lnTo>
                  <a:lnTo>
                    <a:pt x="160076" y="354996"/>
                  </a:lnTo>
                  <a:lnTo>
                    <a:pt x="171883" y="339141"/>
                  </a:lnTo>
                  <a:lnTo>
                    <a:pt x="179862" y="319227"/>
                  </a:lnTo>
                  <a:lnTo>
                    <a:pt x="183407" y="294778"/>
                  </a:lnTo>
                  <a:lnTo>
                    <a:pt x="174225" y="254706"/>
                  </a:lnTo>
                  <a:lnTo>
                    <a:pt x="136672" y="194981"/>
                  </a:lnTo>
                  <a:lnTo>
                    <a:pt x="119758" y="180676"/>
                  </a:lnTo>
                  <a:lnTo>
                    <a:pt x="58245" y="141557"/>
                  </a:lnTo>
                  <a:lnTo>
                    <a:pt x="27825" y="124169"/>
                  </a:lnTo>
                  <a:lnTo>
                    <a:pt x="13281" y="107870"/>
                  </a:lnTo>
                  <a:lnTo>
                    <a:pt x="4087" y="87758"/>
                  </a:lnTo>
                  <a:lnTo>
                    <a:pt x="0" y="63221"/>
                  </a:lnTo>
                  <a:lnTo>
                    <a:pt x="4423" y="42957"/>
                  </a:lnTo>
                  <a:lnTo>
                    <a:pt x="15357" y="26152"/>
                  </a:lnTo>
                  <a:lnTo>
                    <a:pt x="31916" y="10885"/>
                  </a:lnTo>
                  <a:lnTo>
                    <a:pt x="54093" y="2539"/>
                  </a:lnTo>
                  <a:lnTo>
                    <a:pt x="78377" y="0"/>
                  </a:lnTo>
                  <a:lnTo>
                    <a:pt x="133262" y="10908"/>
                  </a:lnTo>
                  <a:lnTo>
                    <a:pt x="159497" y="26317"/>
                  </a:lnTo>
                  <a:lnTo>
                    <a:pt x="171627" y="42153"/>
                  </a:lnTo>
                  <a:lnTo>
                    <a:pt x="179747" y="59720"/>
                  </a:lnTo>
                  <a:lnTo>
                    <a:pt x="186244" y="90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58688" y="2594517"/>
              <a:ext cx="35308" cy="147400"/>
            </a:xfrm>
            <a:custGeom>
              <a:avLst/>
              <a:gdLst/>
              <a:ahLst/>
              <a:cxnLst/>
              <a:rect l="0" t="0" r="0" b="0"/>
              <a:pathLst>
                <a:path w="35308" h="147400">
                  <a:moveTo>
                    <a:pt x="0" y="0"/>
                  </a:moveTo>
                  <a:lnTo>
                    <a:pt x="9576" y="24047"/>
                  </a:lnTo>
                  <a:lnTo>
                    <a:pt x="33814" y="65183"/>
                  </a:lnTo>
                  <a:lnTo>
                    <a:pt x="35307" y="85122"/>
                  </a:lnTo>
                  <a:lnTo>
                    <a:pt x="30900" y="10568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51578" y="2247077"/>
              <a:ext cx="254593" cy="378997"/>
            </a:xfrm>
            <a:custGeom>
              <a:avLst/>
              <a:gdLst/>
              <a:ahLst/>
              <a:cxnLst/>
              <a:rect l="0" t="0" r="0" b="0"/>
              <a:pathLst>
                <a:path w="254593" h="378997">
                  <a:moveTo>
                    <a:pt x="65079" y="0"/>
                  </a:moveTo>
                  <a:lnTo>
                    <a:pt x="45951" y="59941"/>
                  </a:lnTo>
                  <a:lnTo>
                    <a:pt x="15716" y="116608"/>
                  </a:lnTo>
                  <a:lnTo>
                    <a:pt x="3756" y="137224"/>
                  </a:lnTo>
                  <a:lnTo>
                    <a:pt x="800" y="139446"/>
                  </a:lnTo>
                  <a:lnTo>
                    <a:pt x="0" y="136248"/>
                  </a:lnTo>
                  <a:lnTo>
                    <a:pt x="7120" y="97493"/>
                  </a:lnTo>
                  <a:lnTo>
                    <a:pt x="28198" y="54353"/>
                  </a:lnTo>
                  <a:lnTo>
                    <a:pt x="41279" y="37415"/>
                  </a:lnTo>
                  <a:lnTo>
                    <a:pt x="61130" y="28327"/>
                  </a:lnTo>
                  <a:lnTo>
                    <a:pt x="72975" y="25904"/>
                  </a:lnTo>
                  <a:lnTo>
                    <a:pt x="83211" y="26628"/>
                  </a:lnTo>
                  <a:lnTo>
                    <a:pt x="100824" y="33671"/>
                  </a:lnTo>
                  <a:lnTo>
                    <a:pt x="116451" y="50840"/>
                  </a:lnTo>
                  <a:lnTo>
                    <a:pt x="139958" y="94400"/>
                  </a:lnTo>
                  <a:lnTo>
                    <a:pt x="154696" y="145206"/>
                  </a:lnTo>
                  <a:lnTo>
                    <a:pt x="158821" y="203421"/>
                  </a:lnTo>
                  <a:lnTo>
                    <a:pt x="154046" y="265310"/>
                  </a:lnTo>
                  <a:lnTo>
                    <a:pt x="139498" y="321425"/>
                  </a:lnTo>
                  <a:lnTo>
                    <a:pt x="114815" y="355330"/>
                  </a:lnTo>
                  <a:lnTo>
                    <a:pt x="95373" y="372784"/>
                  </a:lnTo>
                  <a:lnTo>
                    <a:pt x="84106" y="377204"/>
                  </a:lnTo>
                  <a:lnTo>
                    <a:pt x="59107" y="378996"/>
                  </a:lnTo>
                  <a:lnTo>
                    <a:pt x="38639" y="372773"/>
                  </a:lnTo>
                  <a:lnTo>
                    <a:pt x="29905" y="367839"/>
                  </a:lnTo>
                  <a:lnTo>
                    <a:pt x="24082" y="359869"/>
                  </a:lnTo>
                  <a:lnTo>
                    <a:pt x="17613" y="338536"/>
                  </a:lnTo>
                  <a:lnTo>
                    <a:pt x="18228" y="328636"/>
                  </a:lnTo>
                  <a:lnTo>
                    <a:pt x="25149" y="311397"/>
                  </a:lnTo>
                  <a:lnTo>
                    <a:pt x="33780" y="305864"/>
                  </a:lnTo>
                  <a:lnTo>
                    <a:pt x="58968" y="299716"/>
                  </a:lnTo>
                  <a:lnTo>
                    <a:pt x="100443" y="301844"/>
                  </a:lnTo>
                  <a:lnTo>
                    <a:pt x="155209" y="320280"/>
                  </a:lnTo>
                  <a:lnTo>
                    <a:pt x="204156" y="333280"/>
                  </a:lnTo>
                  <a:lnTo>
                    <a:pt x="25459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57896" y="2293802"/>
              <a:ext cx="153560" cy="353359"/>
            </a:xfrm>
            <a:custGeom>
              <a:avLst/>
              <a:gdLst/>
              <a:ahLst/>
              <a:cxnLst/>
              <a:rect l="0" t="0" r="0" b="0"/>
              <a:pathLst>
                <a:path w="153560" h="353359">
                  <a:moveTo>
                    <a:pt x="121974" y="121731"/>
                  </a:moveTo>
                  <a:lnTo>
                    <a:pt x="145693" y="77768"/>
                  </a:lnTo>
                  <a:lnTo>
                    <a:pt x="146943" y="54619"/>
                  </a:lnTo>
                  <a:lnTo>
                    <a:pt x="145639" y="41894"/>
                  </a:lnTo>
                  <a:lnTo>
                    <a:pt x="134831" y="21517"/>
                  </a:lnTo>
                  <a:lnTo>
                    <a:pt x="127036" y="12808"/>
                  </a:lnTo>
                  <a:lnTo>
                    <a:pt x="105896" y="3131"/>
                  </a:lnTo>
                  <a:lnTo>
                    <a:pt x="82073" y="0"/>
                  </a:lnTo>
                  <a:lnTo>
                    <a:pt x="59787" y="2507"/>
                  </a:lnTo>
                  <a:lnTo>
                    <a:pt x="41303" y="10641"/>
                  </a:lnTo>
                  <a:lnTo>
                    <a:pt x="33098" y="16085"/>
                  </a:lnTo>
                  <a:lnTo>
                    <a:pt x="10373" y="46105"/>
                  </a:lnTo>
                  <a:lnTo>
                    <a:pt x="0" y="84635"/>
                  </a:lnTo>
                  <a:lnTo>
                    <a:pt x="3812" y="108754"/>
                  </a:lnTo>
                  <a:lnTo>
                    <a:pt x="19112" y="138943"/>
                  </a:lnTo>
                  <a:lnTo>
                    <a:pt x="25324" y="147243"/>
                  </a:lnTo>
                  <a:lnTo>
                    <a:pt x="34144" y="152777"/>
                  </a:lnTo>
                  <a:lnTo>
                    <a:pt x="56422" y="158926"/>
                  </a:lnTo>
                  <a:lnTo>
                    <a:pt x="81921" y="155420"/>
                  </a:lnTo>
                  <a:lnTo>
                    <a:pt x="106512" y="144892"/>
                  </a:lnTo>
                  <a:lnTo>
                    <a:pt x="125240" y="128516"/>
                  </a:lnTo>
                  <a:lnTo>
                    <a:pt x="143348" y="99565"/>
                  </a:lnTo>
                  <a:lnTo>
                    <a:pt x="146752" y="97595"/>
                  </a:lnTo>
                  <a:lnTo>
                    <a:pt x="149022" y="100961"/>
                  </a:lnTo>
                  <a:lnTo>
                    <a:pt x="152962" y="153787"/>
                  </a:lnTo>
                  <a:lnTo>
                    <a:pt x="153441" y="214847"/>
                  </a:lnTo>
                  <a:lnTo>
                    <a:pt x="153536" y="272315"/>
                  </a:lnTo>
                  <a:lnTo>
                    <a:pt x="153556" y="333428"/>
                  </a:lnTo>
                  <a:lnTo>
                    <a:pt x="153559" y="35335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85155" y="2605046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34746" y="37086"/>
                  </a:lnTo>
                  <a:lnTo>
                    <a:pt x="43909" y="55087"/>
                  </a:lnTo>
                  <a:lnTo>
                    <a:pt x="45641" y="77906"/>
                  </a:lnTo>
                  <a:lnTo>
                    <a:pt x="41342" y="102475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8827348" y="2226020"/>
            <a:ext cx="1319953" cy="568540"/>
            <a:chOff x="8827348" y="2226020"/>
            <a:chExt cx="1319953" cy="568540"/>
          </a:xfrm>
        </p:grpSpPr>
        <p:sp>
          <p:nvSpPr>
            <p:cNvPr id="104" name="Freeform 103"/>
            <p:cNvSpPr/>
            <p:nvPr/>
          </p:nvSpPr>
          <p:spPr>
            <a:xfrm>
              <a:off x="8827348" y="2226020"/>
              <a:ext cx="202342" cy="402266"/>
            </a:xfrm>
            <a:custGeom>
              <a:avLst/>
              <a:gdLst/>
              <a:ahLst/>
              <a:cxnLst/>
              <a:rect l="0" t="0" r="0" b="0"/>
              <a:pathLst>
                <a:path w="202342" h="402266">
                  <a:moveTo>
                    <a:pt x="49024" y="0"/>
                  </a:moveTo>
                  <a:lnTo>
                    <a:pt x="20343" y="53875"/>
                  </a:lnTo>
                  <a:lnTo>
                    <a:pt x="8591" y="74247"/>
                  </a:lnTo>
                  <a:lnTo>
                    <a:pt x="4522" y="76404"/>
                  </a:lnTo>
                  <a:lnTo>
                    <a:pt x="1809" y="73163"/>
                  </a:lnTo>
                  <a:lnTo>
                    <a:pt x="0" y="66323"/>
                  </a:lnTo>
                  <a:lnTo>
                    <a:pt x="1134" y="59423"/>
                  </a:lnTo>
                  <a:lnTo>
                    <a:pt x="8632" y="45518"/>
                  </a:lnTo>
                  <a:lnTo>
                    <a:pt x="26008" y="24535"/>
                  </a:lnTo>
                  <a:lnTo>
                    <a:pt x="34850" y="21036"/>
                  </a:lnTo>
                  <a:lnTo>
                    <a:pt x="57153" y="20268"/>
                  </a:lnTo>
                  <a:lnTo>
                    <a:pt x="76423" y="26945"/>
                  </a:lnTo>
                  <a:lnTo>
                    <a:pt x="92787" y="38882"/>
                  </a:lnTo>
                  <a:lnTo>
                    <a:pt x="107858" y="55885"/>
                  </a:lnTo>
                  <a:lnTo>
                    <a:pt x="123908" y="90778"/>
                  </a:lnTo>
                  <a:lnTo>
                    <a:pt x="124894" y="136342"/>
                  </a:lnTo>
                  <a:lnTo>
                    <a:pt x="117778" y="175708"/>
                  </a:lnTo>
                  <a:lnTo>
                    <a:pt x="112407" y="184989"/>
                  </a:lnTo>
                  <a:lnTo>
                    <a:pt x="97082" y="198421"/>
                  </a:lnTo>
                  <a:lnTo>
                    <a:pt x="93930" y="200131"/>
                  </a:lnTo>
                  <a:lnTo>
                    <a:pt x="94170" y="198931"/>
                  </a:lnTo>
                  <a:lnTo>
                    <a:pt x="96668" y="195792"/>
                  </a:lnTo>
                  <a:lnTo>
                    <a:pt x="101844" y="194869"/>
                  </a:lnTo>
                  <a:lnTo>
                    <a:pt x="116953" y="196963"/>
                  </a:lnTo>
                  <a:lnTo>
                    <a:pt x="132247" y="204912"/>
                  </a:lnTo>
                  <a:lnTo>
                    <a:pt x="175450" y="238117"/>
                  </a:lnTo>
                  <a:lnTo>
                    <a:pt x="191391" y="260638"/>
                  </a:lnTo>
                  <a:lnTo>
                    <a:pt x="202341" y="299624"/>
                  </a:lnTo>
                  <a:lnTo>
                    <a:pt x="199997" y="340812"/>
                  </a:lnTo>
                  <a:lnTo>
                    <a:pt x="186304" y="377062"/>
                  </a:lnTo>
                  <a:lnTo>
                    <a:pt x="167749" y="392971"/>
                  </a:lnTo>
                  <a:lnTo>
                    <a:pt x="156250" y="398851"/>
                  </a:lnTo>
                  <a:lnTo>
                    <a:pt x="134115" y="402265"/>
                  </a:lnTo>
                  <a:lnTo>
                    <a:pt x="85719" y="394925"/>
                  </a:lnTo>
                  <a:lnTo>
                    <a:pt x="40093" y="370475"/>
                  </a:lnTo>
                  <a:lnTo>
                    <a:pt x="17439" y="357969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78609" y="2299719"/>
              <a:ext cx="18863" cy="305328"/>
            </a:xfrm>
            <a:custGeom>
              <a:avLst/>
              <a:gdLst/>
              <a:ahLst/>
              <a:cxnLst/>
              <a:rect l="0" t="0" r="0" b="0"/>
              <a:pathLst>
                <a:path w="18863" h="305328">
                  <a:moveTo>
                    <a:pt x="8333" y="0"/>
                  </a:moveTo>
                  <a:lnTo>
                    <a:pt x="0" y="48931"/>
                  </a:lnTo>
                  <a:lnTo>
                    <a:pt x="1574" y="96777"/>
                  </a:lnTo>
                  <a:lnTo>
                    <a:pt x="6331" y="147998"/>
                  </a:lnTo>
                  <a:lnTo>
                    <a:pt x="10860" y="197100"/>
                  </a:lnTo>
                  <a:lnTo>
                    <a:pt x="17281" y="255613"/>
                  </a:lnTo>
                  <a:lnTo>
                    <a:pt x="1886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181699" y="2552403"/>
              <a:ext cx="71037" cy="210571"/>
            </a:xfrm>
            <a:custGeom>
              <a:avLst/>
              <a:gdLst/>
              <a:ahLst/>
              <a:cxnLst/>
              <a:rect l="0" t="0" r="0" b="0"/>
              <a:pathLst>
                <a:path w="71037" h="210571">
                  <a:moveTo>
                    <a:pt x="0" y="0"/>
                  </a:moveTo>
                  <a:lnTo>
                    <a:pt x="42661" y="55660"/>
                  </a:lnTo>
                  <a:lnTo>
                    <a:pt x="64708" y="95353"/>
                  </a:lnTo>
                  <a:lnTo>
                    <a:pt x="71036" y="132108"/>
                  </a:lnTo>
                  <a:lnTo>
                    <a:pt x="66276" y="155811"/>
                  </a:lnTo>
                  <a:lnTo>
                    <a:pt x="42113" y="21057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495742" y="2226020"/>
              <a:ext cx="215093" cy="391806"/>
            </a:xfrm>
            <a:custGeom>
              <a:avLst/>
              <a:gdLst/>
              <a:ahLst/>
              <a:cxnLst/>
              <a:rect l="0" t="0" r="0" b="0"/>
              <a:pathLst>
                <a:path w="215093" h="391806">
                  <a:moveTo>
                    <a:pt x="75510" y="0"/>
                  </a:moveTo>
                  <a:lnTo>
                    <a:pt x="37138" y="29309"/>
                  </a:lnTo>
                  <a:lnTo>
                    <a:pt x="3878" y="79363"/>
                  </a:lnTo>
                  <a:lnTo>
                    <a:pt x="849" y="79815"/>
                  </a:lnTo>
                  <a:lnTo>
                    <a:pt x="0" y="75437"/>
                  </a:lnTo>
                  <a:lnTo>
                    <a:pt x="604" y="67839"/>
                  </a:lnTo>
                  <a:lnTo>
                    <a:pt x="7514" y="53157"/>
                  </a:lnTo>
                  <a:lnTo>
                    <a:pt x="12632" y="45967"/>
                  </a:lnTo>
                  <a:lnTo>
                    <a:pt x="27678" y="34858"/>
                  </a:lnTo>
                  <a:lnTo>
                    <a:pt x="36603" y="30257"/>
                  </a:lnTo>
                  <a:lnTo>
                    <a:pt x="55878" y="28266"/>
                  </a:lnTo>
                  <a:lnTo>
                    <a:pt x="76145" y="32450"/>
                  </a:lnTo>
                  <a:lnTo>
                    <a:pt x="96849" y="42108"/>
                  </a:lnTo>
                  <a:lnTo>
                    <a:pt x="111511" y="60439"/>
                  </a:lnTo>
                  <a:lnTo>
                    <a:pt x="120757" y="84183"/>
                  </a:lnTo>
                  <a:lnTo>
                    <a:pt x="124866" y="110335"/>
                  </a:lnTo>
                  <a:lnTo>
                    <a:pt x="120453" y="134435"/>
                  </a:lnTo>
                  <a:lnTo>
                    <a:pt x="104815" y="164615"/>
                  </a:lnTo>
                  <a:lnTo>
                    <a:pt x="90875" y="179617"/>
                  </a:lnTo>
                  <a:lnTo>
                    <a:pt x="72980" y="190184"/>
                  </a:lnTo>
                  <a:lnTo>
                    <a:pt x="69144" y="191130"/>
                  </a:lnTo>
                  <a:lnTo>
                    <a:pt x="68927" y="189421"/>
                  </a:lnTo>
                  <a:lnTo>
                    <a:pt x="71122" y="185942"/>
                  </a:lnTo>
                  <a:lnTo>
                    <a:pt x="86039" y="182077"/>
                  </a:lnTo>
                  <a:lnTo>
                    <a:pt x="96567" y="181046"/>
                  </a:lnTo>
                  <a:lnTo>
                    <a:pt x="117624" y="186140"/>
                  </a:lnTo>
                  <a:lnTo>
                    <a:pt x="159739" y="208474"/>
                  </a:lnTo>
                  <a:lnTo>
                    <a:pt x="185736" y="234125"/>
                  </a:lnTo>
                  <a:lnTo>
                    <a:pt x="211183" y="284599"/>
                  </a:lnTo>
                  <a:lnTo>
                    <a:pt x="215092" y="295017"/>
                  </a:lnTo>
                  <a:lnTo>
                    <a:pt x="215004" y="332038"/>
                  </a:lnTo>
                  <a:lnTo>
                    <a:pt x="201980" y="367053"/>
                  </a:lnTo>
                  <a:lnTo>
                    <a:pt x="183582" y="382673"/>
                  </a:lnTo>
                  <a:lnTo>
                    <a:pt x="172125" y="388477"/>
                  </a:lnTo>
                  <a:lnTo>
                    <a:pt x="143797" y="391805"/>
                  </a:lnTo>
                  <a:lnTo>
                    <a:pt x="89130" y="384410"/>
                  </a:lnTo>
                  <a:lnTo>
                    <a:pt x="3339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960807" y="2331305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8430"/>
                  </a:lnTo>
                  <a:lnTo>
                    <a:pt x="0" y="2698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832196" y="2320776"/>
              <a:ext cx="139141" cy="142251"/>
            </a:xfrm>
            <a:custGeom>
              <a:avLst/>
              <a:gdLst/>
              <a:ahLst/>
              <a:cxnLst/>
              <a:rect l="0" t="0" r="0" b="0"/>
              <a:pathLst>
                <a:path w="139141" h="142251">
                  <a:moveTo>
                    <a:pt x="139140" y="136871"/>
                  </a:moveTo>
                  <a:lnTo>
                    <a:pt x="122372" y="131282"/>
                  </a:lnTo>
                  <a:lnTo>
                    <a:pt x="104781" y="131657"/>
                  </a:lnTo>
                  <a:lnTo>
                    <a:pt x="47311" y="142250"/>
                  </a:lnTo>
                  <a:lnTo>
                    <a:pt x="24627" y="140042"/>
                  </a:lnTo>
                  <a:lnTo>
                    <a:pt x="16005" y="135475"/>
                  </a:lnTo>
                  <a:lnTo>
                    <a:pt x="3305" y="121043"/>
                  </a:lnTo>
                  <a:lnTo>
                    <a:pt x="0" y="96691"/>
                  </a:lnTo>
                  <a:lnTo>
                    <a:pt x="7410" y="44576"/>
                  </a:lnTo>
                  <a:lnTo>
                    <a:pt x="23326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087149" y="2594517"/>
              <a:ext cx="60152" cy="200043"/>
            </a:xfrm>
            <a:custGeom>
              <a:avLst/>
              <a:gdLst/>
              <a:ahLst/>
              <a:cxnLst/>
              <a:rect l="0" t="0" r="0" b="0"/>
              <a:pathLst>
                <a:path w="60152" h="200043">
                  <a:moveTo>
                    <a:pt x="0" y="0"/>
                  </a:moveTo>
                  <a:lnTo>
                    <a:pt x="41983" y="44322"/>
                  </a:lnTo>
                  <a:lnTo>
                    <a:pt x="52974" y="64153"/>
                  </a:lnTo>
                  <a:lnTo>
                    <a:pt x="60151" y="100637"/>
                  </a:lnTo>
                  <a:lnTo>
                    <a:pt x="56687" y="141083"/>
                  </a:lnTo>
                  <a:lnTo>
                    <a:pt x="48201" y="162529"/>
                  </a:lnTo>
                  <a:lnTo>
                    <a:pt x="36630" y="178690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97227" y="2886395"/>
            <a:ext cx="5665215" cy="560932"/>
            <a:chOff x="497227" y="2886395"/>
            <a:chExt cx="5665215" cy="560932"/>
          </a:xfrm>
        </p:grpSpPr>
        <p:sp>
          <p:nvSpPr>
            <p:cNvPr id="112" name="Freeform 111"/>
            <p:cNvSpPr/>
            <p:nvPr/>
          </p:nvSpPr>
          <p:spPr>
            <a:xfrm>
              <a:off x="497227" y="3068300"/>
              <a:ext cx="179541" cy="299730"/>
            </a:xfrm>
            <a:custGeom>
              <a:avLst/>
              <a:gdLst/>
              <a:ahLst/>
              <a:cxnLst/>
              <a:rect l="0" t="0" r="0" b="0"/>
              <a:pathLst>
                <a:path w="179541" h="299730">
                  <a:moveTo>
                    <a:pt x="49399" y="0"/>
                  </a:moveTo>
                  <a:lnTo>
                    <a:pt x="33758" y="17980"/>
                  </a:lnTo>
                  <a:lnTo>
                    <a:pt x="25680" y="34897"/>
                  </a:lnTo>
                  <a:lnTo>
                    <a:pt x="11951" y="47875"/>
                  </a:lnTo>
                  <a:lnTo>
                    <a:pt x="3377" y="52974"/>
                  </a:lnTo>
                  <a:lnTo>
                    <a:pt x="0" y="52863"/>
                  </a:lnTo>
                  <a:lnTo>
                    <a:pt x="89" y="49280"/>
                  </a:lnTo>
                  <a:lnTo>
                    <a:pt x="2487" y="43382"/>
                  </a:lnTo>
                  <a:lnTo>
                    <a:pt x="22631" y="23902"/>
                  </a:lnTo>
                  <a:lnTo>
                    <a:pt x="50826" y="8902"/>
                  </a:lnTo>
                  <a:lnTo>
                    <a:pt x="59709" y="8274"/>
                  </a:lnTo>
                  <a:lnTo>
                    <a:pt x="75818" y="13816"/>
                  </a:lnTo>
                  <a:lnTo>
                    <a:pt x="87657" y="27197"/>
                  </a:lnTo>
                  <a:lnTo>
                    <a:pt x="95648" y="46013"/>
                  </a:lnTo>
                  <a:lnTo>
                    <a:pt x="99200" y="69973"/>
                  </a:lnTo>
                  <a:lnTo>
                    <a:pt x="94539" y="89981"/>
                  </a:lnTo>
                  <a:lnTo>
                    <a:pt x="72484" y="121889"/>
                  </a:lnTo>
                  <a:lnTo>
                    <a:pt x="74147" y="126883"/>
                  </a:lnTo>
                  <a:lnTo>
                    <a:pt x="81106" y="130212"/>
                  </a:lnTo>
                  <a:lnTo>
                    <a:pt x="100926" y="136251"/>
                  </a:lnTo>
                  <a:lnTo>
                    <a:pt x="145626" y="165789"/>
                  </a:lnTo>
                  <a:lnTo>
                    <a:pt x="159627" y="182478"/>
                  </a:lnTo>
                  <a:lnTo>
                    <a:pt x="178147" y="227377"/>
                  </a:lnTo>
                  <a:lnTo>
                    <a:pt x="179540" y="250795"/>
                  </a:lnTo>
                  <a:lnTo>
                    <a:pt x="178274" y="261953"/>
                  </a:lnTo>
                  <a:lnTo>
                    <a:pt x="172750" y="271732"/>
                  </a:lnTo>
                  <a:lnTo>
                    <a:pt x="154135" y="288836"/>
                  </a:lnTo>
                  <a:lnTo>
                    <a:pt x="127144" y="297997"/>
                  </a:lnTo>
                  <a:lnTo>
                    <a:pt x="97990" y="299729"/>
                  </a:lnTo>
                  <a:lnTo>
                    <a:pt x="39723" y="281178"/>
                  </a:lnTo>
                  <a:lnTo>
                    <a:pt x="1781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2364" y="3036714"/>
              <a:ext cx="175508" cy="305328"/>
            </a:xfrm>
            <a:custGeom>
              <a:avLst/>
              <a:gdLst/>
              <a:ahLst/>
              <a:cxnLst/>
              <a:rect l="0" t="0" r="0" b="0"/>
              <a:pathLst>
                <a:path w="175508" h="305328">
                  <a:moveTo>
                    <a:pt x="140645" y="0"/>
                  </a:moveTo>
                  <a:lnTo>
                    <a:pt x="123878" y="11179"/>
                  </a:lnTo>
                  <a:lnTo>
                    <a:pt x="65200" y="22876"/>
                  </a:lnTo>
                  <a:lnTo>
                    <a:pt x="16038" y="35455"/>
                  </a:lnTo>
                  <a:lnTo>
                    <a:pt x="8441" y="42354"/>
                  </a:lnTo>
                  <a:lnTo>
                    <a:pt x="0" y="62498"/>
                  </a:lnTo>
                  <a:lnTo>
                    <a:pt x="837" y="100147"/>
                  </a:lnTo>
                  <a:lnTo>
                    <a:pt x="11600" y="153620"/>
                  </a:lnTo>
                  <a:lnTo>
                    <a:pt x="18171" y="177070"/>
                  </a:lnTo>
                  <a:lnTo>
                    <a:pt x="21561" y="181218"/>
                  </a:lnTo>
                  <a:lnTo>
                    <a:pt x="24991" y="180474"/>
                  </a:lnTo>
                  <a:lnTo>
                    <a:pt x="44491" y="159652"/>
                  </a:lnTo>
                  <a:lnTo>
                    <a:pt x="75240" y="145440"/>
                  </a:lnTo>
                  <a:lnTo>
                    <a:pt x="97539" y="143799"/>
                  </a:lnTo>
                  <a:lnTo>
                    <a:pt x="117977" y="148139"/>
                  </a:lnTo>
                  <a:lnTo>
                    <a:pt x="134860" y="157867"/>
                  </a:lnTo>
                  <a:lnTo>
                    <a:pt x="157519" y="182086"/>
                  </a:lnTo>
                  <a:lnTo>
                    <a:pt x="173461" y="217078"/>
                  </a:lnTo>
                  <a:lnTo>
                    <a:pt x="175507" y="240369"/>
                  </a:lnTo>
                  <a:lnTo>
                    <a:pt x="171347" y="261249"/>
                  </a:lnTo>
                  <a:lnTo>
                    <a:pt x="161700" y="278328"/>
                  </a:lnTo>
                  <a:lnTo>
                    <a:pt x="146493" y="290598"/>
                  </a:lnTo>
                  <a:lnTo>
                    <a:pt x="126867" y="298780"/>
                  </a:lnTo>
                  <a:lnTo>
                    <a:pt x="82378" y="304034"/>
                  </a:lnTo>
                  <a:lnTo>
                    <a:pt x="5641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030937" y="3310455"/>
              <a:ext cx="34928" cy="136872"/>
            </a:xfrm>
            <a:custGeom>
              <a:avLst/>
              <a:gdLst/>
              <a:ahLst/>
              <a:cxnLst/>
              <a:rect l="0" t="0" r="0" b="0"/>
              <a:pathLst>
                <a:path w="34928" h="136872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4927" y="74354"/>
                  </a:lnTo>
                  <a:lnTo>
                    <a:pt x="28782" y="95047"/>
                  </a:lnTo>
                  <a:lnTo>
                    <a:pt x="0" y="13687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40391" y="3005129"/>
              <a:ext cx="213621" cy="281363"/>
            </a:xfrm>
            <a:custGeom>
              <a:avLst/>
              <a:gdLst/>
              <a:ahLst/>
              <a:cxnLst/>
              <a:rect l="0" t="0" r="0" b="0"/>
              <a:pathLst>
                <a:path w="213621" h="281363">
                  <a:moveTo>
                    <a:pt x="80100" y="0"/>
                  </a:moveTo>
                  <a:lnTo>
                    <a:pt x="30602" y="55087"/>
                  </a:lnTo>
                  <a:lnTo>
                    <a:pt x="9802" y="79363"/>
                  </a:lnTo>
                  <a:lnTo>
                    <a:pt x="5159" y="79815"/>
                  </a:lnTo>
                  <a:lnTo>
                    <a:pt x="2063" y="75437"/>
                  </a:lnTo>
                  <a:lnTo>
                    <a:pt x="0" y="67839"/>
                  </a:lnTo>
                  <a:lnTo>
                    <a:pt x="2133" y="60434"/>
                  </a:lnTo>
                  <a:lnTo>
                    <a:pt x="13863" y="45966"/>
                  </a:lnTo>
                  <a:lnTo>
                    <a:pt x="40197" y="30257"/>
                  </a:lnTo>
                  <a:lnTo>
                    <a:pt x="70227" y="18194"/>
                  </a:lnTo>
                  <a:lnTo>
                    <a:pt x="90920" y="17055"/>
                  </a:lnTo>
                  <a:lnTo>
                    <a:pt x="101351" y="18389"/>
                  </a:lnTo>
                  <a:lnTo>
                    <a:pt x="109475" y="22788"/>
                  </a:lnTo>
                  <a:lnTo>
                    <a:pt x="121622" y="37034"/>
                  </a:lnTo>
                  <a:lnTo>
                    <a:pt x="124681" y="58184"/>
                  </a:lnTo>
                  <a:lnTo>
                    <a:pt x="120971" y="82011"/>
                  </a:lnTo>
                  <a:lnTo>
                    <a:pt x="111523" y="104300"/>
                  </a:lnTo>
                  <a:lnTo>
                    <a:pt x="96406" y="119665"/>
                  </a:lnTo>
                  <a:lnTo>
                    <a:pt x="83838" y="126884"/>
                  </a:lnTo>
                  <a:lnTo>
                    <a:pt x="83761" y="125533"/>
                  </a:lnTo>
                  <a:lnTo>
                    <a:pt x="86051" y="122293"/>
                  </a:lnTo>
                  <a:lnTo>
                    <a:pt x="117218" y="117733"/>
                  </a:lnTo>
                  <a:lnTo>
                    <a:pt x="141051" y="122906"/>
                  </a:lnTo>
                  <a:lnTo>
                    <a:pt x="184946" y="139701"/>
                  </a:lnTo>
                  <a:lnTo>
                    <a:pt x="200008" y="153336"/>
                  </a:lnTo>
                  <a:lnTo>
                    <a:pt x="205662" y="161886"/>
                  </a:lnTo>
                  <a:lnTo>
                    <a:pt x="213620" y="196275"/>
                  </a:lnTo>
                  <a:lnTo>
                    <a:pt x="209242" y="219424"/>
                  </a:lnTo>
                  <a:lnTo>
                    <a:pt x="198328" y="240242"/>
                  </a:lnTo>
                  <a:lnTo>
                    <a:pt x="181779" y="257292"/>
                  </a:lnTo>
                  <a:lnTo>
                    <a:pt x="147142" y="274456"/>
                  </a:lnTo>
                  <a:lnTo>
                    <a:pt x="107243" y="281362"/>
                  </a:lnTo>
                  <a:lnTo>
                    <a:pt x="54180" y="275290"/>
                  </a:lnTo>
                  <a:lnTo>
                    <a:pt x="16929" y="263212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31061" y="2973543"/>
              <a:ext cx="158488" cy="256538"/>
            </a:xfrm>
            <a:custGeom>
              <a:avLst/>
              <a:gdLst/>
              <a:ahLst/>
              <a:cxnLst/>
              <a:rect l="0" t="0" r="0" b="0"/>
              <a:pathLst>
                <a:path w="158488" h="256538">
                  <a:moveTo>
                    <a:pt x="94757" y="0"/>
                  </a:moveTo>
                  <a:lnTo>
                    <a:pt x="65448" y="34898"/>
                  </a:lnTo>
                  <a:lnTo>
                    <a:pt x="39757" y="92998"/>
                  </a:lnTo>
                  <a:lnTo>
                    <a:pt x="15114" y="147168"/>
                  </a:lnTo>
                  <a:lnTo>
                    <a:pt x="3332" y="192587"/>
                  </a:lnTo>
                  <a:lnTo>
                    <a:pt x="4107" y="229418"/>
                  </a:lnTo>
                  <a:lnTo>
                    <a:pt x="6248" y="240683"/>
                  </a:lnTo>
                  <a:lnTo>
                    <a:pt x="12354" y="248193"/>
                  </a:lnTo>
                  <a:lnTo>
                    <a:pt x="31617" y="256537"/>
                  </a:lnTo>
                  <a:lnTo>
                    <a:pt x="68770" y="255645"/>
                  </a:lnTo>
                  <a:lnTo>
                    <a:pt x="103824" y="242383"/>
                  </a:lnTo>
                  <a:lnTo>
                    <a:pt x="130849" y="223636"/>
                  </a:lnTo>
                  <a:lnTo>
                    <a:pt x="153674" y="197674"/>
                  </a:lnTo>
                  <a:lnTo>
                    <a:pt x="157431" y="187935"/>
                  </a:lnTo>
                  <a:lnTo>
                    <a:pt x="158487" y="167755"/>
                  </a:lnTo>
                  <a:lnTo>
                    <a:pt x="151937" y="150207"/>
                  </a:lnTo>
                  <a:lnTo>
                    <a:pt x="146915" y="142252"/>
                  </a:lnTo>
                  <a:lnTo>
                    <a:pt x="138887" y="136949"/>
                  </a:lnTo>
                  <a:lnTo>
                    <a:pt x="117490" y="131056"/>
                  </a:lnTo>
                  <a:lnTo>
                    <a:pt x="92382" y="134676"/>
                  </a:lnTo>
                  <a:lnTo>
                    <a:pt x="58178" y="149869"/>
                  </a:lnTo>
                  <a:lnTo>
                    <a:pt x="25660" y="17596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52160" y="3226227"/>
              <a:ext cx="37652" cy="157929"/>
            </a:xfrm>
            <a:custGeom>
              <a:avLst/>
              <a:gdLst/>
              <a:ahLst/>
              <a:cxnLst/>
              <a:rect l="0" t="0" r="0" b="0"/>
              <a:pathLst>
                <a:path w="37652" h="157929">
                  <a:moveTo>
                    <a:pt x="31585" y="0"/>
                  </a:moveTo>
                  <a:lnTo>
                    <a:pt x="34705" y="42692"/>
                  </a:lnTo>
                  <a:lnTo>
                    <a:pt x="37651" y="63428"/>
                  </a:lnTo>
                  <a:lnTo>
                    <a:pt x="27026" y="1158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78543" y="2931429"/>
              <a:ext cx="213662" cy="291495"/>
            </a:xfrm>
            <a:custGeom>
              <a:avLst/>
              <a:gdLst/>
              <a:ahLst/>
              <a:cxnLst/>
              <a:rect l="0" t="0" r="0" b="0"/>
              <a:pathLst>
                <a:path w="213662" h="291495">
                  <a:moveTo>
                    <a:pt x="84228" y="0"/>
                  </a:moveTo>
                  <a:lnTo>
                    <a:pt x="67461" y="11179"/>
                  </a:lnTo>
                  <a:lnTo>
                    <a:pt x="24635" y="67629"/>
                  </a:lnTo>
                  <a:lnTo>
                    <a:pt x="19933" y="68482"/>
                  </a:lnTo>
                  <a:lnTo>
                    <a:pt x="16798" y="64373"/>
                  </a:lnTo>
                  <a:lnTo>
                    <a:pt x="14708" y="56953"/>
                  </a:lnTo>
                  <a:lnTo>
                    <a:pt x="15655" y="49667"/>
                  </a:lnTo>
                  <a:lnTo>
                    <a:pt x="22946" y="35332"/>
                  </a:lnTo>
                  <a:lnTo>
                    <a:pt x="45793" y="14109"/>
                  </a:lnTo>
                  <a:lnTo>
                    <a:pt x="67926" y="6271"/>
                  </a:lnTo>
                  <a:lnTo>
                    <a:pt x="92191" y="3957"/>
                  </a:lnTo>
                  <a:lnTo>
                    <a:pt x="114673" y="6828"/>
                  </a:lnTo>
                  <a:lnTo>
                    <a:pt x="133244" y="15123"/>
                  </a:lnTo>
                  <a:lnTo>
                    <a:pt x="141472" y="20611"/>
                  </a:lnTo>
                  <a:lnTo>
                    <a:pt x="146957" y="28948"/>
                  </a:lnTo>
                  <a:lnTo>
                    <a:pt x="153052" y="50691"/>
                  </a:lnTo>
                  <a:lnTo>
                    <a:pt x="150894" y="89239"/>
                  </a:lnTo>
                  <a:lnTo>
                    <a:pt x="137256" y="124707"/>
                  </a:lnTo>
                  <a:lnTo>
                    <a:pt x="121834" y="140434"/>
                  </a:lnTo>
                  <a:lnTo>
                    <a:pt x="109131" y="147813"/>
                  </a:lnTo>
                  <a:lnTo>
                    <a:pt x="109019" y="146505"/>
                  </a:lnTo>
                  <a:lnTo>
                    <a:pt x="111284" y="143294"/>
                  </a:lnTo>
                  <a:lnTo>
                    <a:pt x="126279" y="139725"/>
                  </a:lnTo>
                  <a:lnTo>
                    <a:pt x="136829" y="138774"/>
                  </a:lnTo>
                  <a:lnTo>
                    <a:pt x="157909" y="143956"/>
                  </a:lnTo>
                  <a:lnTo>
                    <a:pt x="177807" y="155227"/>
                  </a:lnTo>
                  <a:lnTo>
                    <a:pt x="200992" y="181304"/>
                  </a:lnTo>
                  <a:lnTo>
                    <a:pt x="211383" y="201073"/>
                  </a:lnTo>
                  <a:lnTo>
                    <a:pt x="213661" y="221557"/>
                  </a:lnTo>
                  <a:lnTo>
                    <a:pt x="212631" y="231933"/>
                  </a:lnTo>
                  <a:lnTo>
                    <a:pt x="202127" y="252820"/>
                  </a:lnTo>
                  <a:lnTo>
                    <a:pt x="185761" y="271462"/>
                  </a:lnTo>
                  <a:lnTo>
                    <a:pt x="166788" y="283647"/>
                  </a:lnTo>
                  <a:lnTo>
                    <a:pt x="119609" y="291494"/>
                  </a:lnTo>
                  <a:lnTo>
                    <a:pt x="77944" y="288230"/>
                  </a:lnTo>
                  <a:lnTo>
                    <a:pt x="24736" y="26500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69454" y="2907317"/>
              <a:ext cx="140758" cy="308383"/>
            </a:xfrm>
            <a:custGeom>
              <a:avLst/>
              <a:gdLst/>
              <a:ahLst/>
              <a:cxnLst/>
              <a:rect l="0" t="0" r="0" b="0"/>
              <a:pathLst>
                <a:path w="140758" h="308383">
                  <a:moveTo>
                    <a:pt x="130229" y="129398"/>
                  </a:moveTo>
                  <a:lnTo>
                    <a:pt x="138562" y="91919"/>
                  </a:lnTo>
                  <a:lnTo>
                    <a:pt x="136988" y="57072"/>
                  </a:lnTo>
                  <a:lnTo>
                    <a:pt x="130893" y="36421"/>
                  </a:lnTo>
                  <a:lnTo>
                    <a:pt x="120386" y="19445"/>
                  </a:lnTo>
                  <a:lnTo>
                    <a:pt x="104797" y="7220"/>
                  </a:lnTo>
                  <a:lnTo>
                    <a:pt x="95727" y="2322"/>
                  </a:lnTo>
                  <a:lnTo>
                    <a:pt x="73171" y="0"/>
                  </a:lnTo>
                  <a:lnTo>
                    <a:pt x="49887" y="4037"/>
                  </a:lnTo>
                  <a:lnTo>
                    <a:pt x="31741" y="13630"/>
                  </a:lnTo>
                  <a:lnTo>
                    <a:pt x="18996" y="28812"/>
                  </a:lnTo>
                  <a:lnTo>
                    <a:pt x="1282" y="67155"/>
                  </a:lnTo>
                  <a:lnTo>
                    <a:pt x="0" y="90816"/>
                  </a:lnTo>
                  <a:lnTo>
                    <a:pt x="4499" y="114590"/>
                  </a:lnTo>
                  <a:lnTo>
                    <a:pt x="14298" y="132955"/>
                  </a:lnTo>
                  <a:lnTo>
                    <a:pt x="29571" y="145796"/>
                  </a:lnTo>
                  <a:lnTo>
                    <a:pt x="38557" y="150859"/>
                  </a:lnTo>
                  <a:lnTo>
                    <a:pt x="57901" y="153364"/>
                  </a:lnTo>
                  <a:lnTo>
                    <a:pt x="78196" y="149408"/>
                  </a:lnTo>
                  <a:lnTo>
                    <a:pt x="108183" y="134027"/>
                  </a:lnTo>
                  <a:lnTo>
                    <a:pt x="124720" y="121316"/>
                  </a:lnTo>
                  <a:lnTo>
                    <a:pt x="130066" y="121670"/>
                  </a:lnTo>
                  <a:lnTo>
                    <a:pt x="133630" y="126586"/>
                  </a:lnTo>
                  <a:lnTo>
                    <a:pt x="138646" y="158980"/>
                  </a:lnTo>
                  <a:lnTo>
                    <a:pt x="140340" y="222328"/>
                  </a:lnTo>
                  <a:lnTo>
                    <a:pt x="140675" y="279252"/>
                  </a:lnTo>
                  <a:lnTo>
                    <a:pt x="140757" y="30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15497" y="3152528"/>
              <a:ext cx="23720" cy="157928"/>
            </a:xfrm>
            <a:custGeom>
              <a:avLst/>
              <a:gdLst/>
              <a:ahLst/>
              <a:cxnLst/>
              <a:rect l="0" t="0" r="0" b="0"/>
              <a:pathLst>
                <a:path w="23720" h="157928">
                  <a:moveTo>
                    <a:pt x="0" y="0"/>
                  </a:moveTo>
                  <a:lnTo>
                    <a:pt x="11178" y="11178"/>
                  </a:lnTo>
                  <a:lnTo>
                    <a:pt x="23719" y="40486"/>
                  </a:lnTo>
                  <a:lnTo>
                    <a:pt x="23665" y="78806"/>
                  </a:lnTo>
                  <a:lnTo>
                    <a:pt x="13166" y="130167"/>
                  </a:lnTo>
                  <a:lnTo>
                    <a:pt x="0" y="157927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26108" y="295248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9329"/>
                  </a:lnTo>
                  <a:lnTo>
                    <a:pt x="3119" y="225647"/>
                  </a:lnTo>
                  <a:lnTo>
                    <a:pt x="9065" y="28659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53408" y="2963015"/>
              <a:ext cx="204286" cy="151730"/>
            </a:xfrm>
            <a:custGeom>
              <a:avLst/>
              <a:gdLst/>
              <a:ahLst/>
              <a:cxnLst/>
              <a:rect l="0" t="0" r="0" b="0"/>
              <a:pathLst>
                <a:path w="204286" h="151730">
                  <a:moveTo>
                    <a:pt x="204285" y="126342"/>
                  </a:moveTo>
                  <a:lnTo>
                    <a:pt x="187518" y="120753"/>
                  </a:lnTo>
                  <a:lnTo>
                    <a:pt x="154734" y="122866"/>
                  </a:lnTo>
                  <a:lnTo>
                    <a:pt x="102904" y="134061"/>
                  </a:lnTo>
                  <a:lnTo>
                    <a:pt x="46872" y="151001"/>
                  </a:lnTo>
                  <a:lnTo>
                    <a:pt x="25529" y="151729"/>
                  </a:lnTo>
                  <a:lnTo>
                    <a:pt x="14925" y="150286"/>
                  </a:lnTo>
                  <a:lnTo>
                    <a:pt x="7855" y="143474"/>
                  </a:lnTo>
                  <a:lnTo>
                    <a:pt x="0" y="120308"/>
                  </a:lnTo>
                  <a:lnTo>
                    <a:pt x="3362" y="60116"/>
                  </a:lnTo>
                  <a:lnTo>
                    <a:pt x="14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78792" y="2941958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5"/>
                  </a:lnTo>
                  <a:lnTo>
                    <a:pt x="0" y="226606"/>
                  </a:lnTo>
                  <a:lnTo>
                    <a:pt x="0" y="28397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03193" y="2931429"/>
              <a:ext cx="165071" cy="184141"/>
            </a:xfrm>
            <a:custGeom>
              <a:avLst/>
              <a:gdLst/>
              <a:ahLst/>
              <a:cxnLst/>
              <a:rect l="0" t="0" r="0" b="0"/>
              <a:pathLst>
                <a:path w="165071" h="184141">
                  <a:moveTo>
                    <a:pt x="165070" y="168456"/>
                  </a:moveTo>
                  <a:lnTo>
                    <a:pt x="116140" y="176790"/>
                  </a:lnTo>
                  <a:lnTo>
                    <a:pt x="62598" y="184140"/>
                  </a:lnTo>
                  <a:lnTo>
                    <a:pt x="29033" y="182332"/>
                  </a:lnTo>
                  <a:lnTo>
                    <a:pt x="20567" y="177707"/>
                  </a:lnTo>
                  <a:lnTo>
                    <a:pt x="8040" y="163209"/>
                  </a:lnTo>
                  <a:lnTo>
                    <a:pt x="0" y="124138"/>
                  </a:lnTo>
                  <a:lnTo>
                    <a:pt x="5689" y="75344"/>
                  </a:lnTo>
                  <a:lnTo>
                    <a:pt x="23701" y="14183"/>
                  </a:lnTo>
                  <a:lnTo>
                    <a:pt x="282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15662" y="3236756"/>
              <a:ext cx="39680" cy="157928"/>
            </a:xfrm>
            <a:custGeom>
              <a:avLst/>
              <a:gdLst/>
              <a:ahLst/>
              <a:cxnLst/>
              <a:rect l="0" t="0" r="0" b="0"/>
              <a:pathLst>
                <a:path w="39680" h="157928">
                  <a:moveTo>
                    <a:pt x="21057" y="0"/>
                  </a:moveTo>
                  <a:lnTo>
                    <a:pt x="37845" y="55045"/>
                  </a:lnTo>
                  <a:lnTo>
                    <a:pt x="39679" y="91829"/>
                  </a:lnTo>
                  <a:lnTo>
                    <a:pt x="35963" y="114512"/>
                  </a:lnTo>
                  <a:lnTo>
                    <a:pt x="24173" y="1331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10460" y="2931429"/>
              <a:ext cx="175620" cy="281357"/>
            </a:xfrm>
            <a:custGeom>
              <a:avLst/>
              <a:gdLst/>
              <a:ahLst/>
              <a:cxnLst/>
              <a:rect l="0" t="0" r="0" b="0"/>
              <a:pathLst>
                <a:path w="175620" h="281357">
                  <a:moveTo>
                    <a:pt x="168456" y="0"/>
                  </a:moveTo>
                  <a:lnTo>
                    <a:pt x="119525" y="8334"/>
                  </a:lnTo>
                  <a:lnTo>
                    <a:pt x="77919" y="6759"/>
                  </a:lnTo>
                  <a:lnTo>
                    <a:pt x="26830" y="1335"/>
                  </a:lnTo>
                  <a:lnTo>
                    <a:pt x="19057" y="5570"/>
                  </a:lnTo>
                  <a:lnTo>
                    <a:pt x="15044" y="13072"/>
                  </a:lnTo>
                  <a:lnTo>
                    <a:pt x="11421" y="58734"/>
                  </a:lnTo>
                  <a:lnTo>
                    <a:pt x="18979" y="118349"/>
                  </a:lnTo>
                  <a:lnTo>
                    <a:pt x="19672" y="131542"/>
                  </a:lnTo>
                  <a:lnTo>
                    <a:pt x="21304" y="136828"/>
                  </a:lnTo>
                  <a:lnTo>
                    <a:pt x="23561" y="136842"/>
                  </a:lnTo>
                  <a:lnTo>
                    <a:pt x="41179" y="111649"/>
                  </a:lnTo>
                  <a:lnTo>
                    <a:pt x="50850" y="106018"/>
                  </a:lnTo>
                  <a:lnTo>
                    <a:pt x="77192" y="99762"/>
                  </a:lnTo>
                  <a:lnTo>
                    <a:pt x="102158" y="103221"/>
                  </a:lnTo>
                  <a:lnTo>
                    <a:pt x="124952" y="113726"/>
                  </a:lnTo>
                  <a:lnTo>
                    <a:pt x="155177" y="139372"/>
                  </a:lnTo>
                  <a:lnTo>
                    <a:pt x="167623" y="159039"/>
                  </a:lnTo>
                  <a:lnTo>
                    <a:pt x="175619" y="195432"/>
                  </a:lnTo>
                  <a:lnTo>
                    <a:pt x="171250" y="219050"/>
                  </a:lnTo>
                  <a:lnTo>
                    <a:pt x="155636" y="248958"/>
                  </a:lnTo>
                  <a:lnTo>
                    <a:pt x="141701" y="263896"/>
                  </a:lnTo>
                  <a:lnTo>
                    <a:pt x="123810" y="274435"/>
                  </a:lnTo>
                  <a:lnTo>
                    <a:pt x="88417" y="281356"/>
                  </a:lnTo>
                  <a:lnTo>
                    <a:pt x="36876" y="27528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65418" y="2941958"/>
              <a:ext cx="264358" cy="265790"/>
            </a:xfrm>
            <a:custGeom>
              <a:avLst/>
              <a:gdLst/>
              <a:ahLst/>
              <a:cxnLst/>
              <a:rect l="0" t="0" r="0" b="0"/>
              <a:pathLst>
                <a:path w="264358" h="265790">
                  <a:moveTo>
                    <a:pt x="124068" y="10528"/>
                  </a:moveTo>
                  <a:lnTo>
                    <a:pt x="80106" y="30772"/>
                  </a:lnTo>
                  <a:lnTo>
                    <a:pt x="47881" y="65090"/>
                  </a:lnTo>
                  <a:lnTo>
                    <a:pt x="17488" y="116066"/>
                  </a:lnTo>
                  <a:lnTo>
                    <a:pt x="2843" y="159147"/>
                  </a:lnTo>
                  <a:lnTo>
                    <a:pt x="0" y="184596"/>
                  </a:lnTo>
                  <a:lnTo>
                    <a:pt x="4976" y="205265"/>
                  </a:lnTo>
                  <a:lnTo>
                    <a:pt x="24051" y="233174"/>
                  </a:lnTo>
                  <a:lnTo>
                    <a:pt x="42181" y="251032"/>
                  </a:lnTo>
                  <a:lnTo>
                    <a:pt x="61938" y="262868"/>
                  </a:lnTo>
                  <a:lnTo>
                    <a:pt x="85536" y="265789"/>
                  </a:lnTo>
                  <a:lnTo>
                    <a:pt x="133224" y="258132"/>
                  </a:lnTo>
                  <a:lnTo>
                    <a:pt x="190178" y="230496"/>
                  </a:lnTo>
                  <a:lnTo>
                    <a:pt x="213112" y="215916"/>
                  </a:lnTo>
                  <a:lnTo>
                    <a:pt x="253018" y="164708"/>
                  </a:lnTo>
                  <a:lnTo>
                    <a:pt x="262488" y="145733"/>
                  </a:lnTo>
                  <a:lnTo>
                    <a:pt x="264357" y="122482"/>
                  </a:lnTo>
                  <a:lnTo>
                    <a:pt x="260118" y="97720"/>
                  </a:lnTo>
                  <a:lnTo>
                    <a:pt x="244578" y="65219"/>
                  </a:lnTo>
                  <a:lnTo>
                    <a:pt x="223986" y="40251"/>
                  </a:lnTo>
                  <a:lnTo>
                    <a:pt x="196178" y="19205"/>
                  </a:lnTo>
                  <a:lnTo>
                    <a:pt x="164541" y="6210"/>
                  </a:lnTo>
                  <a:lnTo>
                    <a:pt x="113540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10585" y="3215699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0" y="0"/>
                  </a:moveTo>
                  <a:lnTo>
                    <a:pt x="11178" y="16767"/>
                  </a:lnTo>
                  <a:lnTo>
                    <a:pt x="18130" y="49552"/>
                  </a:lnTo>
                  <a:lnTo>
                    <a:pt x="14600" y="833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60443" y="2910372"/>
              <a:ext cx="196343" cy="311685"/>
            </a:xfrm>
            <a:custGeom>
              <a:avLst/>
              <a:gdLst/>
              <a:ahLst/>
              <a:cxnLst/>
              <a:rect l="0" t="0" r="0" b="0"/>
              <a:pathLst>
                <a:path w="196343" h="311685">
                  <a:moveTo>
                    <a:pt x="134453" y="0"/>
                  </a:moveTo>
                  <a:lnTo>
                    <a:pt x="96974" y="8333"/>
                  </a:lnTo>
                  <a:lnTo>
                    <a:pt x="62126" y="6759"/>
                  </a:lnTo>
                  <a:lnTo>
                    <a:pt x="51140" y="4506"/>
                  </a:lnTo>
                  <a:lnTo>
                    <a:pt x="29575" y="8242"/>
                  </a:lnTo>
                  <a:lnTo>
                    <a:pt x="18911" y="12514"/>
                  </a:lnTo>
                  <a:lnTo>
                    <a:pt x="11801" y="20041"/>
                  </a:lnTo>
                  <a:lnTo>
                    <a:pt x="3901" y="40883"/>
                  </a:lnTo>
                  <a:lnTo>
                    <a:pt x="0" y="91221"/>
                  </a:lnTo>
                  <a:lnTo>
                    <a:pt x="12400" y="146934"/>
                  </a:lnTo>
                  <a:lnTo>
                    <a:pt x="16820" y="150598"/>
                  </a:lnTo>
                  <a:lnTo>
                    <a:pt x="22106" y="149532"/>
                  </a:lnTo>
                  <a:lnTo>
                    <a:pt x="56530" y="124067"/>
                  </a:lnTo>
                  <a:lnTo>
                    <a:pt x="79153" y="119482"/>
                  </a:lnTo>
                  <a:lnTo>
                    <a:pt x="112608" y="122490"/>
                  </a:lnTo>
                  <a:lnTo>
                    <a:pt x="154184" y="135157"/>
                  </a:lnTo>
                  <a:lnTo>
                    <a:pt x="170908" y="146248"/>
                  </a:lnTo>
                  <a:lnTo>
                    <a:pt x="183021" y="162095"/>
                  </a:lnTo>
                  <a:lnTo>
                    <a:pt x="191133" y="182007"/>
                  </a:lnTo>
                  <a:lnTo>
                    <a:pt x="196342" y="232917"/>
                  </a:lnTo>
                  <a:lnTo>
                    <a:pt x="194714" y="257937"/>
                  </a:lnTo>
                  <a:lnTo>
                    <a:pt x="186192" y="276856"/>
                  </a:lnTo>
                  <a:lnTo>
                    <a:pt x="162651" y="300660"/>
                  </a:lnTo>
                  <a:lnTo>
                    <a:pt x="140356" y="309102"/>
                  </a:lnTo>
                  <a:lnTo>
                    <a:pt x="116019" y="311684"/>
                  </a:lnTo>
                  <a:lnTo>
                    <a:pt x="53965" y="298803"/>
                  </a:lnTo>
                  <a:lnTo>
                    <a:pt x="3969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20638" y="2886395"/>
              <a:ext cx="182854" cy="318496"/>
            </a:xfrm>
            <a:custGeom>
              <a:avLst/>
              <a:gdLst/>
              <a:ahLst/>
              <a:cxnLst/>
              <a:rect l="0" t="0" r="0" b="0"/>
              <a:pathLst>
                <a:path w="182854" h="318496">
                  <a:moveTo>
                    <a:pt x="169056" y="97677"/>
                  </a:moveTo>
                  <a:lnTo>
                    <a:pt x="133139" y="152722"/>
                  </a:lnTo>
                  <a:lnTo>
                    <a:pt x="104346" y="212189"/>
                  </a:lnTo>
                  <a:lnTo>
                    <a:pt x="82661" y="256517"/>
                  </a:lnTo>
                  <a:lnTo>
                    <a:pt x="78015" y="282136"/>
                  </a:lnTo>
                  <a:lnTo>
                    <a:pt x="82190" y="302881"/>
                  </a:lnTo>
                  <a:lnTo>
                    <a:pt x="86578" y="311689"/>
                  </a:lnTo>
                  <a:lnTo>
                    <a:pt x="94184" y="316391"/>
                  </a:lnTo>
                  <a:lnTo>
                    <a:pt x="115112" y="318495"/>
                  </a:lnTo>
                  <a:lnTo>
                    <a:pt x="133772" y="312412"/>
                  </a:lnTo>
                  <a:lnTo>
                    <a:pt x="164816" y="289442"/>
                  </a:lnTo>
                  <a:lnTo>
                    <a:pt x="180797" y="263681"/>
                  </a:lnTo>
                  <a:lnTo>
                    <a:pt x="182853" y="243986"/>
                  </a:lnTo>
                  <a:lnTo>
                    <a:pt x="178697" y="223534"/>
                  </a:lnTo>
                  <a:lnTo>
                    <a:pt x="169051" y="202747"/>
                  </a:lnTo>
                  <a:lnTo>
                    <a:pt x="144878" y="176902"/>
                  </a:lnTo>
                  <a:lnTo>
                    <a:pt x="94945" y="143176"/>
                  </a:lnTo>
                  <a:lnTo>
                    <a:pt x="43829" y="114284"/>
                  </a:lnTo>
                  <a:lnTo>
                    <a:pt x="12042" y="83843"/>
                  </a:lnTo>
                  <a:lnTo>
                    <a:pt x="4718" y="74416"/>
                  </a:lnTo>
                  <a:lnTo>
                    <a:pt x="1006" y="64622"/>
                  </a:lnTo>
                  <a:lnTo>
                    <a:pt x="0" y="44381"/>
                  </a:lnTo>
                  <a:lnTo>
                    <a:pt x="6572" y="26807"/>
                  </a:lnTo>
                  <a:lnTo>
                    <a:pt x="11600" y="18845"/>
                  </a:lnTo>
                  <a:lnTo>
                    <a:pt x="29665" y="6878"/>
                  </a:lnTo>
                  <a:lnTo>
                    <a:pt x="52122" y="0"/>
                  </a:lnTo>
                  <a:lnTo>
                    <a:pt x="84496" y="2705"/>
                  </a:lnTo>
                  <a:lnTo>
                    <a:pt x="115145" y="12085"/>
                  </a:lnTo>
                  <a:lnTo>
                    <a:pt x="165656" y="52774"/>
                  </a:lnTo>
                  <a:lnTo>
                    <a:pt x="179584" y="66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337092" y="3205170"/>
              <a:ext cx="29256" cy="136871"/>
            </a:xfrm>
            <a:custGeom>
              <a:avLst/>
              <a:gdLst/>
              <a:ahLst/>
              <a:cxnLst/>
              <a:rect l="0" t="0" r="0" b="0"/>
              <a:pathLst>
                <a:path w="29256" h="136871">
                  <a:moveTo>
                    <a:pt x="0" y="0"/>
                  </a:moveTo>
                  <a:lnTo>
                    <a:pt x="23720" y="43963"/>
                  </a:lnTo>
                  <a:lnTo>
                    <a:pt x="29255" y="79837"/>
                  </a:lnTo>
                  <a:lnTo>
                    <a:pt x="24311" y="10021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69295" y="2941958"/>
              <a:ext cx="207107" cy="271404"/>
            </a:xfrm>
            <a:custGeom>
              <a:avLst/>
              <a:gdLst/>
              <a:ahLst/>
              <a:cxnLst/>
              <a:rect l="0" t="0" r="0" b="0"/>
              <a:pathLst>
                <a:path w="207107" h="271404">
                  <a:moveTo>
                    <a:pt x="157352" y="0"/>
                  </a:moveTo>
                  <a:lnTo>
                    <a:pt x="102307" y="16788"/>
                  </a:lnTo>
                  <a:lnTo>
                    <a:pt x="50899" y="20214"/>
                  </a:lnTo>
                  <a:lnTo>
                    <a:pt x="25811" y="23022"/>
                  </a:lnTo>
                  <a:lnTo>
                    <a:pt x="6863" y="32069"/>
                  </a:lnTo>
                  <a:lnTo>
                    <a:pt x="2044" y="38927"/>
                  </a:lnTo>
                  <a:lnTo>
                    <a:pt x="0" y="47008"/>
                  </a:lnTo>
                  <a:lnTo>
                    <a:pt x="2714" y="75150"/>
                  </a:lnTo>
                  <a:lnTo>
                    <a:pt x="8523" y="121689"/>
                  </a:lnTo>
                  <a:lnTo>
                    <a:pt x="12509" y="127919"/>
                  </a:lnTo>
                  <a:lnTo>
                    <a:pt x="18676" y="129733"/>
                  </a:lnTo>
                  <a:lnTo>
                    <a:pt x="34887" y="125509"/>
                  </a:lnTo>
                  <a:lnTo>
                    <a:pt x="64914" y="112317"/>
                  </a:lnTo>
                  <a:lnTo>
                    <a:pt x="101757" y="108538"/>
                  </a:lnTo>
                  <a:lnTo>
                    <a:pt x="156963" y="120214"/>
                  </a:lnTo>
                  <a:lnTo>
                    <a:pt x="183233" y="135704"/>
                  </a:lnTo>
                  <a:lnTo>
                    <a:pt x="195371" y="151560"/>
                  </a:lnTo>
                  <a:lnTo>
                    <a:pt x="203495" y="171475"/>
                  </a:lnTo>
                  <a:lnTo>
                    <a:pt x="207106" y="195924"/>
                  </a:lnTo>
                  <a:lnTo>
                    <a:pt x="202472" y="216149"/>
                  </a:lnTo>
                  <a:lnTo>
                    <a:pt x="180432" y="253786"/>
                  </a:lnTo>
                  <a:lnTo>
                    <a:pt x="171569" y="260438"/>
                  </a:lnTo>
                  <a:lnTo>
                    <a:pt x="149243" y="267828"/>
                  </a:lnTo>
                  <a:lnTo>
                    <a:pt x="90716" y="271403"/>
                  </a:lnTo>
                  <a:lnTo>
                    <a:pt x="4153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22701" y="2897491"/>
              <a:ext cx="216425" cy="309563"/>
            </a:xfrm>
            <a:custGeom>
              <a:avLst/>
              <a:gdLst/>
              <a:ahLst/>
              <a:cxnLst/>
              <a:rect l="0" t="0" r="0" b="0"/>
              <a:pathLst>
                <a:path w="216425" h="309563">
                  <a:moveTo>
                    <a:pt x="198744" y="86581"/>
                  </a:moveTo>
                  <a:lnTo>
                    <a:pt x="183103" y="104562"/>
                  </a:lnTo>
                  <a:lnTo>
                    <a:pt x="153071" y="162104"/>
                  </a:lnTo>
                  <a:lnTo>
                    <a:pt x="132519" y="222074"/>
                  </a:lnTo>
                  <a:lnTo>
                    <a:pt x="114576" y="275912"/>
                  </a:lnTo>
                  <a:lnTo>
                    <a:pt x="111046" y="286502"/>
                  </a:lnTo>
                  <a:lnTo>
                    <a:pt x="112203" y="294731"/>
                  </a:lnTo>
                  <a:lnTo>
                    <a:pt x="116484" y="301386"/>
                  </a:lnTo>
                  <a:lnTo>
                    <a:pt x="122847" y="306994"/>
                  </a:lnTo>
                  <a:lnTo>
                    <a:pt x="131768" y="309562"/>
                  </a:lnTo>
                  <a:lnTo>
                    <a:pt x="154159" y="309296"/>
                  </a:lnTo>
                  <a:lnTo>
                    <a:pt x="187483" y="296980"/>
                  </a:lnTo>
                  <a:lnTo>
                    <a:pt x="202708" y="281867"/>
                  </a:lnTo>
                  <a:lnTo>
                    <a:pt x="208406" y="272924"/>
                  </a:lnTo>
                  <a:lnTo>
                    <a:pt x="216424" y="237980"/>
                  </a:lnTo>
                  <a:lnTo>
                    <a:pt x="212061" y="214701"/>
                  </a:lnTo>
                  <a:lnTo>
                    <a:pt x="196450" y="184984"/>
                  </a:lnTo>
                  <a:lnTo>
                    <a:pt x="173888" y="161361"/>
                  </a:lnTo>
                  <a:lnTo>
                    <a:pt x="144976" y="142663"/>
                  </a:lnTo>
                  <a:lnTo>
                    <a:pt x="82831" y="118468"/>
                  </a:lnTo>
                  <a:lnTo>
                    <a:pt x="19751" y="94016"/>
                  </a:lnTo>
                  <a:lnTo>
                    <a:pt x="9225" y="88028"/>
                  </a:lnTo>
                  <a:lnTo>
                    <a:pt x="3378" y="79357"/>
                  </a:lnTo>
                  <a:lnTo>
                    <a:pt x="0" y="57244"/>
                  </a:lnTo>
                  <a:lnTo>
                    <a:pt x="5518" y="34938"/>
                  </a:lnTo>
                  <a:lnTo>
                    <a:pt x="10265" y="24076"/>
                  </a:lnTo>
                  <a:lnTo>
                    <a:pt x="19279" y="15665"/>
                  </a:lnTo>
                  <a:lnTo>
                    <a:pt x="44892" y="3200"/>
                  </a:lnTo>
                  <a:lnTo>
                    <a:pt x="72654" y="0"/>
                  </a:lnTo>
                  <a:lnTo>
                    <a:pt x="128603" y="7477"/>
                  </a:lnTo>
                  <a:lnTo>
                    <a:pt x="159504" y="22459"/>
                  </a:lnTo>
                  <a:lnTo>
                    <a:pt x="172725" y="38195"/>
                  </a:lnTo>
                  <a:lnTo>
                    <a:pt x="188215" y="65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137258" y="3226227"/>
              <a:ext cx="25184" cy="115815"/>
            </a:xfrm>
            <a:custGeom>
              <a:avLst/>
              <a:gdLst/>
              <a:ahLst/>
              <a:cxnLst/>
              <a:rect l="0" t="0" r="0" b="0"/>
              <a:pathLst>
                <a:path w="25184" h="115815">
                  <a:moveTo>
                    <a:pt x="10529" y="0"/>
                  </a:moveTo>
                  <a:lnTo>
                    <a:pt x="25183" y="43963"/>
                  </a:lnTo>
                  <a:lnTo>
                    <a:pt x="22501" y="639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474170" y="2839532"/>
            <a:ext cx="467003" cy="378077"/>
            <a:chOff x="6474170" y="2839532"/>
            <a:chExt cx="467003" cy="378077"/>
          </a:xfrm>
        </p:grpSpPr>
        <p:sp>
          <p:nvSpPr>
            <p:cNvPr id="136" name="Freeform 135"/>
            <p:cNvSpPr/>
            <p:nvPr/>
          </p:nvSpPr>
          <p:spPr>
            <a:xfrm>
              <a:off x="6474170" y="2864133"/>
              <a:ext cx="215765" cy="309453"/>
            </a:xfrm>
            <a:custGeom>
              <a:avLst/>
              <a:gdLst/>
              <a:ahLst/>
              <a:cxnLst/>
              <a:rect l="0" t="0" r="0" b="0"/>
              <a:pathLst>
                <a:path w="215765" h="309453">
                  <a:moveTo>
                    <a:pt x="0" y="14654"/>
                  </a:moveTo>
                  <a:lnTo>
                    <a:pt x="58617" y="14654"/>
                  </a:lnTo>
                  <a:lnTo>
                    <a:pt x="112791" y="14654"/>
                  </a:lnTo>
                  <a:lnTo>
                    <a:pt x="165432" y="11534"/>
                  </a:lnTo>
                  <a:lnTo>
                    <a:pt x="209973" y="0"/>
                  </a:lnTo>
                  <a:lnTo>
                    <a:pt x="214851" y="1375"/>
                  </a:lnTo>
                  <a:lnTo>
                    <a:pt x="215764" y="5801"/>
                  </a:lnTo>
                  <a:lnTo>
                    <a:pt x="191240" y="66173"/>
                  </a:lnTo>
                  <a:lnTo>
                    <a:pt x="163787" y="119791"/>
                  </a:lnTo>
                  <a:lnTo>
                    <a:pt x="139762" y="165143"/>
                  </a:lnTo>
                  <a:lnTo>
                    <a:pt x="112469" y="224244"/>
                  </a:lnTo>
                  <a:lnTo>
                    <a:pt x="92363" y="264025"/>
                  </a:lnTo>
                  <a:lnTo>
                    <a:pt x="81994" y="279903"/>
                  </a:lnTo>
                  <a:lnTo>
                    <a:pt x="73700" y="309452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86908" y="2839532"/>
              <a:ext cx="154265" cy="378077"/>
            </a:xfrm>
            <a:custGeom>
              <a:avLst/>
              <a:gdLst/>
              <a:ahLst/>
              <a:cxnLst/>
              <a:rect l="0" t="0" r="0" b="0"/>
              <a:pathLst>
                <a:path w="154265" h="378077">
                  <a:moveTo>
                    <a:pt x="150516" y="123483"/>
                  </a:moveTo>
                  <a:lnTo>
                    <a:pt x="101018" y="178570"/>
                  </a:lnTo>
                  <a:lnTo>
                    <a:pt x="53399" y="240415"/>
                  </a:lnTo>
                  <a:lnTo>
                    <a:pt x="26923" y="302566"/>
                  </a:lnTo>
                  <a:lnTo>
                    <a:pt x="12380" y="334082"/>
                  </a:lnTo>
                  <a:lnTo>
                    <a:pt x="12303" y="355123"/>
                  </a:lnTo>
                  <a:lnTo>
                    <a:pt x="16260" y="363307"/>
                  </a:lnTo>
                  <a:lnTo>
                    <a:pt x="30016" y="375521"/>
                  </a:lnTo>
                  <a:lnTo>
                    <a:pt x="38597" y="378076"/>
                  </a:lnTo>
                  <a:lnTo>
                    <a:pt x="57491" y="377795"/>
                  </a:lnTo>
                  <a:lnTo>
                    <a:pt x="87859" y="371060"/>
                  </a:lnTo>
                  <a:lnTo>
                    <a:pt x="119082" y="350477"/>
                  </a:lnTo>
                  <a:lnTo>
                    <a:pt x="139383" y="322152"/>
                  </a:lnTo>
                  <a:lnTo>
                    <a:pt x="152807" y="291532"/>
                  </a:lnTo>
                  <a:lnTo>
                    <a:pt x="154264" y="267582"/>
                  </a:lnTo>
                  <a:lnTo>
                    <a:pt x="149842" y="242509"/>
                  </a:lnTo>
                  <a:lnTo>
                    <a:pt x="121427" y="187077"/>
                  </a:lnTo>
                  <a:lnTo>
                    <a:pt x="92994" y="153029"/>
                  </a:lnTo>
                  <a:lnTo>
                    <a:pt x="54796" y="126893"/>
                  </a:lnTo>
                  <a:lnTo>
                    <a:pt x="27008" y="110845"/>
                  </a:lnTo>
                  <a:lnTo>
                    <a:pt x="12566" y="96809"/>
                  </a:lnTo>
                  <a:lnTo>
                    <a:pt x="2247" y="78873"/>
                  </a:lnTo>
                  <a:lnTo>
                    <a:pt x="0" y="59202"/>
                  </a:lnTo>
                  <a:lnTo>
                    <a:pt x="4072" y="39932"/>
                  </a:lnTo>
                  <a:lnTo>
                    <a:pt x="13680" y="23568"/>
                  </a:lnTo>
                  <a:lnTo>
                    <a:pt x="28869" y="11616"/>
                  </a:lnTo>
                  <a:lnTo>
                    <a:pt x="48488" y="3574"/>
                  </a:lnTo>
                  <a:lnTo>
                    <a:pt x="72805" y="0"/>
                  </a:lnTo>
                  <a:lnTo>
                    <a:pt x="96091" y="4651"/>
                  </a:lnTo>
                  <a:lnTo>
                    <a:pt x="125811" y="20423"/>
                  </a:lnTo>
                  <a:lnTo>
                    <a:pt x="134047" y="26700"/>
                  </a:lnTo>
                  <a:lnTo>
                    <a:pt x="143196" y="46153"/>
                  </a:lnTo>
                  <a:lnTo>
                    <a:pt x="150516" y="91897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7896373" y="758052"/>
            <a:ext cx="1526633" cy="73700"/>
          </a:xfrm>
          <a:custGeom>
            <a:avLst/>
            <a:gdLst/>
            <a:ahLst/>
            <a:cxnLst/>
            <a:rect l="0" t="0" r="0" b="0"/>
            <a:pathLst>
              <a:path w="1526633" h="73700">
                <a:moveTo>
                  <a:pt x="1526632" y="73699"/>
                </a:moveTo>
                <a:lnTo>
                  <a:pt x="1477701" y="70579"/>
                </a:lnTo>
                <a:lnTo>
                  <a:pt x="1418571" y="59045"/>
                </a:lnTo>
                <a:lnTo>
                  <a:pt x="1364763" y="54539"/>
                </a:lnTo>
                <a:lnTo>
                  <a:pt x="1304366" y="47615"/>
                </a:lnTo>
                <a:lnTo>
                  <a:pt x="1242017" y="38154"/>
                </a:lnTo>
                <a:lnTo>
                  <a:pt x="1190267" y="33531"/>
                </a:lnTo>
                <a:lnTo>
                  <a:pt x="1132030" y="30799"/>
                </a:lnTo>
                <a:lnTo>
                  <a:pt x="1069039" y="22570"/>
                </a:lnTo>
                <a:lnTo>
                  <a:pt x="1011113" y="21505"/>
                </a:lnTo>
                <a:lnTo>
                  <a:pt x="958855" y="15600"/>
                </a:lnTo>
                <a:lnTo>
                  <a:pt x="896967" y="12031"/>
                </a:lnTo>
                <a:lnTo>
                  <a:pt x="843536" y="10973"/>
                </a:lnTo>
                <a:lnTo>
                  <a:pt x="781301" y="5071"/>
                </a:lnTo>
                <a:lnTo>
                  <a:pt x="727765" y="1502"/>
                </a:lnTo>
                <a:lnTo>
                  <a:pt x="667754" y="296"/>
                </a:lnTo>
                <a:lnTo>
                  <a:pt x="621463" y="87"/>
                </a:lnTo>
                <a:lnTo>
                  <a:pt x="579972" y="38"/>
                </a:lnTo>
                <a:lnTo>
                  <a:pt x="534236" y="17"/>
                </a:lnTo>
                <a:lnTo>
                  <a:pt x="486612" y="7"/>
                </a:lnTo>
                <a:lnTo>
                  <a:pt x="438150" y="3"/>
                </a:lnTo>
                <a:lnTo>
                  <a:pt x="392435" y="1"/>
                </a:lnTo>
                <a:lnTo>
                  <a:pt x="333476" y="0"/>
                </a:lnTo>
                <a:lnTo>
                  <a:pt x="280131" y="3119"/>
                </a:lnTo>
                <a:lnTo>
                  <a:pt x="219872" y="8333"/>
                </a:lnTo>
                <a:lnTo>
                  <a:pt x="160683" y="9877"/>
                </a:lnTo>
                <a:lnTo>
                  <a:pt x="109221" y="13455"/>
                </a:lnTo>
                <a:lnTo>
                  <a:pt x="55499" y="25144"/>
                </a:lnTo>
                <a:lnTo>
                  <a:pt x="0" y="421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6353655" y="2674238"/>
            <a:ext cx="750486" cy="672306"/>
          </a:xfrm>
          <a:custGeom>
            <a:avLst/>
            <a:gdLst/>
            <a:ahLst/>
            <a:cxnLst/>
            <a:rect l="0" t="0" r="0" b="0"/>
            <a:pathLst>
              <a:path w="750486" h="672306">
                <a:moveTo>
                  <a:pt x="374055" y="10528"/>
                </a:moveTo>
                <a:lnTo>
                  <a:pt x="318914" y="25183"/>
                </a:lnTo>
                <a:lnTo>
                  <a:pt x="256179" y="45315"/>
                </a:lnTo>
                <a:lnTo>
                  <a:pt x="197355" y="77631"/>
                </a:lnTo>
                <a:lnTo>
                  <a:pt x="134314" y="127765"/>
                </a:lnTo>
                <a:lnTo>
                  <a:pt x="102199" y="159519"/>
                </a:lnTo>
                <a:lnTo>
                  <a:pt x="69794" y="211578"/>
                </a:lnTo>
                <a:lnTo>
                  <a:pt x="41009" y="272487"/>
                </a:lnTo>
                <a:lnTo>
                  <a:pt x="14241" y="326218"/>
                </a:lnTo>
                <a:lnTo>
                  <a:pt x="6103" y="376870"/>
                </a:lnTo>
                <a:lnTo>
                  <a:pt x="0" y="418032"/>
                </a:lnTo>
                <a:lnTo>
                  <a:pt x="7232" y="473862"/>
                </a:lnTo>
                <a:lnTo>
                  <a:pt x="24495" y="535577"/>
                </a:lnTo>
                <a:lnTo>
                  <a:pt x="55335" y="589415"/>
                </a:lnTo>
                <a:lnTo>
                  <a:pt x="91299" y="623268"/>
                </a:lnTo>
                <a:lnTo>
                  <a:pt x="122989" y="644157"/>
                </a:lnTo>
                <a:lnTo>
                  <a:pt x="183137" y="666133"/>
                </a:lnTo>
                <a:lnTo>
                  <a:pt x="234784" y="672305"/>
                </a:lnTo>
                <a:lnTo>
                  <a:pt x="293166" y="670404"/>
                </a:lnTo>
                <a:lnTo>
                  <a:pt x="355087" y="664700"/>
                </a:lnTo>
                <a:lnTo>
                  <a:pt x="412379" y="647931"/>
                </a:lnTo>
                <a:lnTo>
                  <a:pt x="468755" y="629022"/>
                </a:lnTo>
                <a:lnTo>
                  <a:pt x="524952" y="603103"/>
                </a:lnTo>
                <a:lnTo>
                  <a:pt x="586818" y="568469"/>
                </a:lnTo>
                <a:lnTo>
                  <a:pt x="611336" y="553300"/>
                </a:lnTo>
                <a:lnTo>
                  <a:pt x="668333" y="501661"/>
                </a:lnTo>
                <a:lnTo>
                  <a:pt x="706927" y="446648"/>
                </a:lnTo>
                <a:lnTo>
                  <a:pt x="731029" y="390141"/>
                </a:lnTo>
                <a:lnTo>
                  <a:pt x="748270" y="334649"/>
                </a:lnTo>
                <a:lnTo>
                  <a:pt x="750485" y="290878"/>
                </a:lnTo>
                <a:lnTo>
                  <a:pt x="744465" y="240341"/>
                </a:lnTo>
                <a:lnTo>
                  <a:pt x="743827" y="226908"/>
                </a:lnTo>
                <a:lnTo>
                  <a:pt x="733760" y="202623"/>
                </a:lnTo>
                <a:lnTo>
                  <a:pt x="697158" y="147739"/>
                </a:lnTo>
                <a:lnTo>
                  <a:pt x="661864" y="100390"/>
                </a:lnTo>
                <a:lnTo>
                  <a:pt x="600810" y="49257"/>
                </a:lnTo>
                <a:lnTo>
                  <a:pt x="551383" y="24201"/>
                </a:lnTo>
                <a:lnTo>
                  <a:pt x="490971" y="7640"/>
                </a:lnTo>
                <a:lnTo>
                  <a:pt x="428778" y="1509"/>
                </a:lnTo>
                <a:lnTo>
                  <a:pt x="370046" y="298"/>
                </a:lnTo>
                <a:lnTo>
                  <a:pt x="35299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2010943" y="1631917"/>
            <a:ext cx="873866" cy="31586"/>
          </a:xfrm>
          <a:custGeom>
            <a:avLst/>
            <a:gdLst/>
            <a:ahLst/>
            <a:cxnLst/>
            <a:rect l="0" t="0" r="0" b="0"/>
            <a:pathLst>
              <a:path w="873866" h="31586">
                <a:moveTo>
                  <a:pt x="873865" y="31585"/>
                </a:moveTo>
                <a:lnTo>
                  <a:pt x="815248" y="31585"/>
                </a:lnTo>
                <a:lnTo>
                  <a:pt x="769279" y="31585"/>
                </a:lnTo>
                <a:lnTo>
                  <a:pt x="713025" y="31585"/>
                </a:lnTo>
                <a:lnTo>
                  <a:pt x="669410" y="31585"/>
                </a:lnTo>
                <a:lnTo>
                  <a:pt x="623899" y="31585"/>
                </a:lnTo>
                <a:lnTo>
                  <a:pt x="580275" y="31585"/>
                </a:lnTo>
                <a:lnTo>
                  <a:pt x="537490" y="31585"/>
                </a:lnTo>
                <a:lnTo>
                  <a:pt x="495078" y="31585"/>
                </a:lnTo>
                <a:lnTo>
                  <a:pt x="435248" y="30415"/>
                </a:lnTo>
                <a:lnTo>
                  <a:pt x="372454" y="23252"/>
                </a:lnTo>
                <a:lnTo>
                  <a:pt x="317027" y="18587"/>
                </a:lnTo>
                <a:lnTo>
                  <a:pt x="260440" y="12916"/>
                </a:lnTo>
                <a:lnTo>
                  <a:pt x="199220" y="11236"/>
                </a:lnTo>
                <a:lnTo>
                  <a:pt x="139746" y="10738"/>
                </a:lnTo>
                <a:lnTo>
                  <a:pt x="85080" y="7471"/>
                </a:lnTo>
                <a:lnTo>
                  <a:pt x="38077" y="221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200524" y="2042528"/>
            <a:ext cx="677985" cy="787337"/>
          </a:xfrm>
          <a:custGeom>
            <a:avLst/>
            <a:gdLst/>
            <a:ahLst/>
            <a:cxnLst/>
            <a:rect l="0" t="0" r="0" b="0"/>
            <a:pathLst>
              <a:path w="677985" h="787337">
                <a:moveTo>
                  <a:pt x="378543" y="0"/>
                </a:moveTo>
                <a:lnTo>
                  <a:pt x="319926" y="0"/>
                </a:lnTo>
                <a:lnTo>
                  <a:pt x="279547" y="5589"/>
                </a:lnTo>
                <a:lnTo>
                  <a:pt x="258115" y="14572"/>
                </a:lnTo>
                <a:lnTo>
                  <a:pt x="226657" y="29664"/>
                </a:lnTo>
                <a:lnTo>
                  <a:pt x="174106" y="50833"/>
                </a:lnTo>
                <a:lnTo>
                  <a:pt x="116138" y="95905"/>
                </a:lnTo>
                <a:lnTo>
                  <a:pt x="62794" y="148720"/>
                </a:lnTo>
                <a:lnTo>
                  <a:pt x="33474" y="187435"/>
                </a:lnTo>
                <a:lnTo>
                  <a:pt x="11900" y="245558"/>
                </a:lnTo>
                <a:lnTo>
                  <a:pt x="1963" y="307428"/>
                </a:lnTo>
                <a:lnTo>
                  <a:pt x="0" y="364710"/>
                </a:lnTo>
                <a:lnTo>
                  <a:pt x="2732" y="417966"/>
                </a:lnTo>
                <a:lnTo>
                  <a:pt x="14190" y="468216"/>
                </a:lnTo>
                <a:lnTo>
                  <a:pt x="28888" y="523202"/>
                </a:lnTo>
                <a:lnTo>
                  <a:pt x="53109" y="576004"/>
                </a:lnTo>
                <a:lnTo>
                  <a:pt x="87379" y="631307"/>
                </a:lnTo>
                <a:lnTo>
                  <a:pt x="122366" y="678710"/>
                </a:lnTo>
                <a:lnTo>
                  <a:pt x="182206" y="737087"/>
                </a:lnTo>
                <a:lnTo>
                  <a:pt x="212354" y="759379"/>
                </a:lnTo>
                <a:lnTo>
                  <a:pt x="263871" y="777985"/>
                </a:lnTo>
                <a:lnTo>
                  <a:pt x="319107" y="787336"/>
                </a:lnTo>
                <a:lnTo>
                  <a:pt x="369012" y="780777"/>
                </a:lnTo>
                <a:lnTo>
                  <a:pt x="429649" y="768217"/>
                </a:lnTo>
                <a:lnTo>
                  <a:pt x="469725" y="754825"/>
                </a:lnTo>
                <a:lnTo>
                  <a:pt x="491598" y="741410"/>
                </a:lnTo>
                <a:lnTo>
                  <a:pt x="554965" y="681799"/>
                </a:lnTo>
                <a:lnTo>
                  <a:pt x="599416" y="620957"/>
                </a:lnTo>
                <a:lnTo>
                  <a:pt x="633537" y="560104"/>
                </a:lnTo>
                <a:lnTo>
                  <a:pt x="651354" y="505088"/>
                </a:lnTo>
                <a:lnTo>
                  <a:pt x="666138" y="449161"/>
                </a:lnTo>
                <a:lnTo>
                  <a:pt x="677984" y="393053"/>
                </a:lnTo>
                <a:lnTo>
                  <a:pt x="674605" y="336910"/>
                </a:lnTo>
                <a:lnTo>
                  <a:pt x="668001" y="275170"/>
                </a:lnTo>
                <a:lnTo>
                  <a:pt x="654262" y="217395"/>
                </a:lnTo>
                <a:lnTo>
                  <a:pt x="616746" y="156279"/>
                </a:lnTo>
                <a:lnTo>
                  <a:pt x="576446" y="96157"/>
                </a:lnTo>
                <a:lnTo>
                  <a:pt x="514208" y="53751"/>
                </a:lnTo>
                <a:lnTo>
                  <a:pt x="451130" y="26099"/>
                </a:lnTo>
                <a:lnTo>
                  <a:pt x="403040" y="16832"/>
                </a:lnTo>
                <a:lnTo>
                  <a:pt x="348367" y="19285"/>
                </a:lnTo>
                <a:lnTo>
                  <a:pt x="294315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3895544" y="4133815"/>
            <a:ext cx="566739" cy="565432"/>
            <a:chOff x="3895544" y="4133815"/>
            <a:chExt cx="566739" cy="565432"/>
          </a:xfrm>
        </p:grpSpPr>
        <p:sp>
          <p:nvSpPr>
            <p:cNvPr id="143" name="Freeform 142"/>
            <p:cNvSpPr/>
            <p:nvPr/>
          </p:nvSpPr>
          <p:spPr>
            <a:xfrm>
              <a:off x="3895544" y="4207695"/>
              <a:ext cx="261733" cy="414316"/>
            </a:xfrm>
            <a:custGeom>
              <a:avLst/>
              <a:gdLst/>
              <a:ahLst/>
              <a:cxnLst/>
              <a:rect l="0" t="0" r="0" b="0"/>
              <a:pathLst>
                <a:path w="261733" h="414316">
                  <a:moveTo>
                    <a:pt x="0" y="14232"/>
                  </a:moveTo>
                  <a:lnTo>
                    <a:pt x="58616" y="19821"/>
                  </a:lnTo>
                  <a:lnTo>
                    <a:pt x="112791" y="23785"/>
                  </a:lnTo>
                  <a:lnTo>
                    <a:pt x="168552" y="21448"/>
                  </a:lnTo>
                  <a:lnTo>
                    <a:pt x="230253" y="6777"/>
                  </a:lnTo>
                  <a:lnTo>
                    <a:pt x="252073" y="0"/>
                  </a:lnTo>
                  <a:lnTo>
                    <a:pt x="258126" y="2404"/>
                  </a:lnTo>
                  <a:lnTo>
                    <a:pt x="260991" y="8687"/>
                  </a:lnTo>
                  <a:lnTo>
                    <a:pt x="261732" y="17554"/>
                  </a:lnTo>
                  <a:lnTo>
                    <a:pt x="251595" y="52391"/>
                  </a:lnTo>
                  <a:lnTo>
                    <a:pt x="209040" y="114707"/>
                  </a:lnTo>
                  <a:lnTo>
                    <a:pt x="166131" y="173432"/>
                  </a:lnTo>
                  <a:lnTo>
                    <a:pt x="130007" y="224970"/>
                  </a:lnTo>
                  <a:lnTo>
                    <a:pt x="94570" y="280251"/>
                  </a:lnTo>
                  <a:lnTo>
                    <a:pt x="56589" y="341866"/>
                  </a:lnTo>
                  <a:lnTo>
                    <a:pt x="24234" y="391112"/>
                  </a:lnTo>
                  <a:lnTo>
                    <a:pt x="10528" y="414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236627" y="4133815"/>
              <a:ext cx="225656" cy="565432"/>
            </a:xfrm>
            <a:custGeom>
              <a:avLst/>
              <a:gdLst/>
              <a:ahLst/>
              <a:cxnLst/>
              <a:rect l="0" t="0" r="0" b="0"/>
              <a:pathLst>
                <a:path w="225656" h="565432">
                  <a:moveTo>
                    <a:pt x="216927" y="172340"/>
                  </a:moveTo>
                  <a:lnTo>
                    <a:pt x="178554" y="201649"/>
                  </a:lnTo>
                  <a:lnTo>
                    <a:pt x="151462" y="237141"/>
                  </a:lnTo>
                  <a:lnTo>
                    <a:pt x="124223" y="293957"/>
                  </a:lnTo>
                  <a:lnTo>
                    <a:pt x="97316" y="348268"/>
                  </a:lnTo>
                  <a:lnTo>
                    <a:pt x="72590" y="400937"/>
                  </a:lnTo>
                  <a:lnTo>
                    <a:pt x="56095" y="451072"/>
                  </a:lnTo>
                  <a:lnTo>
                    <a:pt x="51147" y="513271"/>
                  </a:lnTo>
                  <a:lnTo>
                    <a:pt x="54730" y="543014"/>
                  </a:lnTo>
                  <a:lnTo>
                    <a:pt x="60832" y="552817"/>
                  </a:lnTo>
                  <a:lnTo>
                    <a:pt x="69580" y="559352"/>
                  </a:lnTo>
                  <a:lnTo>
                    <a:pt x="80091" y="563709"/>
                  </a:lnTo>
                  <a:lnTo>
                    <a:pt x="101129" y="565431"/>
                  </a:lnTo>
                  <a:lnTo>
                    <a:pt x="121008" y="561127"/>
                  </a:lnTo>
                  <a:lnTo>
                    <a:pt x="137642" y="551415"/>
                  </a:lnTo>
                  <a:lnTo>
                    <a:pt x="195789" y="488710"/>
                  </a:lnTo>
                  <a:lnTo>
                    <a:pt x="208702" y="473216"/>
                  </a:lnTo>
                  <a:lnTo>
                    <a:pt x="218341" y="454632"/>
                  </a:lnTo>
                  <a:lnTo>
                    <a:pt x="225655" y="404529"/>
                  </a:lnTo>
                  <a:lnTo>
                    <a:pt x="224582" y="357600"/>
                  </a:lnTo>
                  <a:lnTo>
                    <a:pt x="204444" y="302348"/>
                  </a:lnTo>
                  <a:lnTo>
                    <a:pt x="177937" y="262882"/>
                  </a:lnTo>
                  <a:lnTo>
                    <a:pt x="118444" y="209939"/>
                  </a:lnTo>
                  <a:lnTo>
                    <a:pt x="59706" y="151943"/>
                  </a:lnTo>
                  <a:lnTo>
                    <a:pt x="9908" y="96600"/>
                  </a:lnTo>
                  <a:lnTo>
                    <a:pt x="2086" y="73557"/>
                  </a:lnTo>
                  <a:lnTo>
                    <a:pt x="0" y="60861"/>
                  </a:lnTo>
                  <a:lnTo>
                    <a:pt x="3921" y="40515"/>
                  </a:lnTo>
                  <a:lnTo>
                    <a:pt x="8243" y="31814"/>
                  </a:lnTo>
                  <a:lnTo>
                    <a:pt x="22403" y="19027"/>
                  </a:lnTo>
                  <a:lnTo>
                    <a:pt x="60090" y="1286"/>
                  </a:lnTo>
                  <a:lnTo>
                    <a:pt x="83661" y="0"/>
                  </a:lnTo>
                  <a:lnTo>
                    <a:pt x="131331" y="8706"/>
                  </a:lnTo>
                  <a:lnTo>
                    <a:pt x="158290" y="23900"/>
                  </a:lnTo>
                  <a:lnTo>
                    <a:pt x="181096" y="48809"/>
                  </a:lnTo>
                  <a:lnTo>
                    <a:pt x="200187" y="93564"/>
                  </a:lnTo>
                  <a:lnTo>
                    <a:pt x="206399" y="119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253720" y="4095585"/>
            <a:ext cx="493721" cy="505369"/>
            <a:chOff x="5253720" y="4095585"/>
            <a:chExt cx="493721" cy="505369"/>
          </a:xfrm>
        </p:grpSpPr>
        <p:sp>
          <p:nvSpPr>
            <p:cNvPr id="146" name="Freeform 145"/>
            <p:cNvSpPr/>
            <p:nvPr/>
          </p:nvSpPr>
          <p:spPr>
            <a:xfrm>
              <a:off x="5253720" y="4116642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4462" y="33622"/>
                  </a:lnTo>
                  <a:lnTo>
                    <a:pt x="8983" y="88443"/>
                  </a:lnTo>
                  <a:lnTo>
                    <a:pt x="10071" y="141239"/>
                  </a:lnTo>
                  <a:lnTo>
                    <a:pt x="10393" y="201336"/>
                  </a:lnTo>
                  <a:lnTo>
                    <a:pt x="10488" y="263596"/>
                  </a:lnTo>
                  <a:lnTo>
                    <a:pt x="7397" y="317138"/>
                  </a:lnTo>
                  <a:lnTo>
                    <a:pt x="2192" y="364589"/>
                  </a:lnTo>
                  <a:lnTo>
                    <a:pt x="649" y="419982"/>
                  </a:lnTo>
                  <a:lnTo>
                    <a:pt x="193" y="46096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402831" y="4095585"/>
              <a:ext cx="344610" cy="497891"/>
            </a:xfrm>
            <a:custGeom>
              <a:avLst/>
              <a:gdLst/>
              <a:ahLst/>
              <a:cxnLst/>
              <a:rect l="0" t="0" r="0" b="0"/>
              <a:pathLst>
                <a:path w="344610" h="497891">
                  <a:moveTo>
                    <a:pt x="114102" y="31586"/>
                  </a:moveTo>
                  <a:lnTo>
                    <a:pt x="90055" y="41161"/>
                  </a:lnTo>
                  <a:lnTo>
                    <a:pt x="68632" y="59119"/>
                  </a:lnTo>
                  <a:lnTo>
                    <a:pt x="48636" y="86147"/>
                  </a:lnTo>
                  <a:lnTo>
                    <a:pt x="21397" y="148302"/>
                  </a:lnTo>
                  <a:lnTo>
                    <a:pt x="4066" y="207716"/>
                  </a:lnTo>
                  <a:lnTo>
                    <a:pt x="0" y="256258"/>
                  </a:lnTo>
                  <a:lnTo>
                    <a:pt x="1746" y="315174"/>
                  </a:lnTo>
                  <a:lnTo>
                    <a:pt x="13009" y="377462"/>
                  </a:lnTo>
                  <a:lnTo>
                    <a:pt x="34904" y="429280"/>
                  </a:lnTo>
                  <a:lnTo>
                    <a:pt x="48097" y="451664"/>
                  </a:lnTo>
                  <a:lnTo>
                    <a:pt x="79857" y="478407"/>
                  </a:lnTo>
                  <a:lnTo>
                    <a:pt x="113313" y="495560"/>
                  </a:lnTo>
                  <a:lnTo>
                    <a:pt x="137928" y="497890"/>
                  </a:lnTo>
                  <a:lnTo>
                    <a:pt x="162125" y="493855"/>
                  </a:lnTo>
                  <a:lnTo>
                    <a:pt x="209867" y="465710"/>
                  </a:lnTo>
                  <a:lnTo>
                    <a:pt x="272118" y="409903"/>
                  </a:lnTo>
                  <a:lnTo>
                    <a:pt x="298052" y="373227"/>
                  </a:lnTo>
                  <a:lnTo>
                    <a:pt x="320540" y="317742"/>
                  </a:lnTo>
                  <a:lnTo>
                    <a:pt x="340060" y="254790"/>
                  </a:lnTo>
                  <a:lnTo>
                    <a:pt x="344609" y="196948"/>
                  </a:lnTo>
                  <a:lnTo>
                    <a:pt x="337101" y="140462"/>
                  </a:lnTo>
                  <a:lnTo>
                    <a:pt x="326534" y="100630"/>
                  </a:lnTo>
                  <a:lnTo>
                    <a:pt x="302596" y="65024"/>
                  </a:lnTo>
                  <a:lnTo>
                    <a:pt x="269748" y="35461"/>
                  </a:lnTo>
                  <a:lnTo>
                    <a:pt x="210753" y="11501"/>
                  </a:lnTo>
                  <a:lnTo>
                    <a:pt x="177834" y="3408"/>
                  </a:lnTo>
                  <a:lnTo>
                    <a:pt x="1456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4811523" y="4432497"/>
            <a:ext cx="136872" cy="1"/>
          </a:xfrm>
          <a:custGeom>
            <a:avLst/>
            <a:gdLst/>
            <a:ahLst/>
            <a:cxnLst/>
            <a:rect l="0" t="0" r="0" b="0"/>
            <a:pathLst>
              <a:path w="136872" h="1">
                <a:moveTo>
                  <a:pt x="136871" y="0"/>
                </a:moveTo>
                <a:lnTo>
                  <a:pt x="78254" y="0"/>
                </a:lnTo>
                <a:lnTo>
                  <a:pt x="1956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6169699" y="3769202"/>
            <a:ext cx="1231559" cy="955998"/>
            <a:chOff x="6169699" y="3769202"/>
            <a:chExt cx="1231559" cy="955998"/>
          </a:xfrm>
        </p:grpSpPr>
        <p:sp>
          <p:nvSpPr>
            <p:cNvPr id="150" name="Freeform 149"/>
            <p:cNvSpPr/>
            <p:nvPr/>
          </p:nvSpPr>
          <p:spPr>
            <a:xfrm>
              <a:off x="6201285" y="422192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42114"/>
                  </a:moveTo>
                  <a:lnTo>
                    <a:pt x="87304" y="26473"/>
                  </a:lnTo>
                  <a:lnTo>
                    <a:pt x="32101" y="48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69699" y="4316684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42114"/>
                  </a:moveTo>
                  <a:lnTo>
                    <a:pt x="82996" y="24155"/>
                  </a:lnTo>
                  <a:lnTo>
                    <a:pt x="23289" y="4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49334" y="4095585"/>
              <a:ext cx="223366" cy="533792"/>
            </a:xfrm>
            <a:custGeom>
              <a:avLst/>
              <a:gdLst/>
              <a:ahLst/>
              <a:cxnLst/>
              <a:rect l="0" t="0" r="0" b="0"/>
              <a:pathLst>
                <a:path w="223366" h="533792">
                  <a:moveTo>
                    <a:pt x="162604" y="0"/>
                  </a:moveTo>
                  <a:lnTo>
                    <a:pt x="126687" y="56215"/>
                  </a:lnTo>
                  <a:lnTo>
                    <a:pt x="99271" y="117906"/>
                  </a:lnTo>
                  <a:lnTo>
                    <a:pt x="65487" y="180950"/>
                  </a:lnTo>
                  <a:lnTo>
                    <a:pt x="43893" y="240797"/>
                  </a:lnTo>
                  <a:lnTo>
                    <a:pt x="25814" y="294619"/>
                  </a:lnTo>
                  <a:lnTo>
                    <a:pt x="8196" y="350926"/>
                  </a:lnTo>
                  <a:lnTo>
                    <a:pt x="0" y="403065"/>
                  </a:lnTo>
                  <a:lnTo>
                    <a:pt x="5110" y="453739"/>
                  </a:lnTo>
                  <a:lnTo>
                    <a:pt x="20923" y="490850"/>
                  </a:lnTo>
                  <a:lnTo>
                    <a:pt x="33734" y="509054"/>
                  </a:lnTo>
                  <a:lnTo>
                    <a:pt x="50346" y="521824"/>
                  </a:lnTo>
                  <a:lnTo>
                    <a:pt x="70598" y="530229"/>
                  </a:lnTo>
                  <a:lnTo>
                    <a:pt x="107137" y="533791"/>
                  </a:lnTo>
                  <a:lnTo>
                    <a:pt x="129763" y="530479"/>
                  </a:lnTo>
                  <a:lnTo>
                    <a:pt x="148398" y="518868"/>
                  </a:lnTo>
                  <a:lnTo>
                    <a:pt x="192752" y="472788"/>
                  </a:lnTo>
                  <a:lnTo>
                    <a:pt x="213575" y="428352"/>
                  </a:lnTo>
                  <a:lnTo>
                    <a:pt x="223365" y="374861"/>
                  </a:lnTo>
                  <a:lnTo>
                    <a:pt x="218465" y="350269"/>
                  </a:lnTo>
                  <a:lnTo>
                    <a:pt x="213882" y="338798"/>
                  </a:lnTo>
                  <a:lnTo>
                    <a:pt x="199432" y="322932"/>
                  </a:lnTo>
                  <a:lnTo>
                    <a:pt x="190665" y="317063"/>
                  </a:lnTo>
                  <a:lnTo>
                    <a:pt x="168447" y="313662"/>
                  </a:lnTo>
                  <a:lnTo>
                    <a:pt x="145314" y="317220"/>
                  </a:lnTo>
                  <a:lnTo>
                    <a:pt x="127233" y="326600"/>
                  </a:lnTo>
                  <a:lnTo>
                    <a:pt x="103901" y="350625"/>
                  </a:lnTo>
                  <a:lnTo>
                    <a:pt x="6784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95912" y="3989719"/>
              <a:ext cx="181344" cy="645137"/>
            </a:xfrm>
            <a:custGeom>
              <a:avLst/>
              <a:gdLst/>
              <a:ahLst/>
              <a:cxnLst/>
              <a:rect l="0" t="0" r="0" b="0"/>
              <a:pathLst>
                <a:path w="181344" h="645137">
                  <a:moveTo>
                    <a:pt x="163466" y="200623"/>
                  </a:moveTo>
                  <a:lnTo>
                    <a:pt x="117685" y="257857"/>
                  </a:lnTo>
                  <a:lnTo>
                    <a:pt x="84103" y="315913"/>
                  </a:lnTo>
                  <a:lnTo>
                    <a:pt x="59284" y="378152"/>
                  </a:lnTo>
                  <a:lnTo>
                    <a:pt x="40779" y="434398"/>
                  </a:lnTo>
                  <a:lnTo>
                    <a:pt x="26624" y="490992"/>
                  </a:lnTo>
                  <a:lnTo>
                    <a:pt x="18153" y="547838"/>
                  </a:lnTo>
                  <a:lnTo>
                    <a:pt x="27794" y="609818"/>
                  </a:lnTo>
                  <a:lnTo>
                    <a:pt x="30904" y="620818"/>
                  </a:lnTo>
                  <a:lnTo>
                    <a:pt x="37657" y="629322"/>
                  </a:lnTo>
                  <a:lnTo>
                    <a:pt x="57638" y="641890"/>
                  </a:lnTo>
                  <a:lnTo>
                    <a:pt x="82116" y="645136"/>
                  </a:lnTo>
                  <a:lnTo>
                    <a:pt x="95195" y="644364"/>
                  </a:lnTo>
                  <a:lnTo>
                    <a:pt x="115967" y="634147"/>
                  </a:lnTo>
                  <a:lnTo>
                    <a:pt x="148365" y="598992"/>
                  </a:lnTo>
                  <a:lnTo>
                    <a:pt x="170169" y="563023"/>
                  </a:lnTo>
                  <a:lnTo>
                    <a:pt x="180270" y="522730"/>
                  </a:lnTo>
                  <a:lnTo>
                    <a:pt x="181343" y="459958"/>
                  </a:lnTo>
                  <a:lnTo>
                    <a:pt x="161451" y="401285"/>
                  </a:lnTo>
                  <a:lnTo>
                    <a:pt x="134992" y="344635"/>
                  </a:lnTo>
                  <a:lnTo>
                    <a:pt x="98830" y="297960"/>
                  </a:lnTo>
                  <a:lnTo>
                    <a:pt x="37962" y="234760"/>
                  </a:lnTo>
                  <a:lnTo>
                    <a:pt x="9213" y="204636"/>
                  </a:lnTo>
                  <a:lnTo>
                    <a:pt x="1323" y="180960"/>
                  </a:lnTo>
                  <a:lnTo>
                    <a:pt x="0" y="137865"/>
                  </a:lnTo>
                  <a:lnTo>
                    <a:pt x="10034" y="86970"/>
                  </a:lnTo>
                  <a:lnTo>
                    <a:pt x="31686" y="44292"/>
                  </a:lnTo>
                  <a:lnTo>
                    <a:pt x="52801" y="19642"/>
                  </a:lnTo>
                  <a:lnTo>
                    <a:pt x="70998" y="4763"/>
                  </a:lnTo>
                  <a:lnTo>
                    <a:pt x="80763" y="1030"/>
                  </a:lnTo>
                  <a:lnTo>
                    <a:pt x="100974" y="0"/>
                  </a:lnTo>
                  <a:lnTo>
                    <a:pt x="132081" y="5998"/>
                  </a:lnTo>
                  <a:lnTo>
                    <a:pt x="140203" y="11211"/>
                  </a:lnTo>
                  <a:lnTo>
                    <a:pt x="152347" y="26362"/>
                  </a:lnTo>
                  <a:lnTo>
                    <a:pt x="165761" y="54624"/>
                  </a:lnTo>
                  <a:lnTo>
                    <a:pt x="167215" y="74903"/>
                  </a:lnTo>
                  <a:lnTo>
                    <a:pt x="163466" y="126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12858" y="3769202"/>
              <a:ext cx="888400" cy="955998"/>
            </a:xfrm>
            <a:custGeom>
              <a:avLst/>
              <a:gdLst/>
              <a:ahLst/>
              <a:cxnLst/>
              <a:rect l="0" t="0" r="0" b="0"/>
              <a:pathLst>
                <a:path w="888400" h="955998">
                  <a:moveTo>
                    <a:pt x="520178" y="73699"/>
                  </a:moveTo>
                  <a:lnTo>
                    <a:pt x="471247" y="62246"/>
                  </a:lnTo>
                  <a:lnTo>
                    <a:pt x="423402" y="55488"/>
                  </a:lnTo>
                  <a:lnTo>
                    <a:pt x="378420" y="56605"/>
                  </a:lnTo>
                  <a:lnTo>
                    <a:pt x="318540" y="71882"/>
                  </a:lnTo>
                  <a:lnTo>
                    <a:pt x="264622" y="95784"/>
                  </a:lnTo>
                  <a:lnTo>
                    <a:pt x="207190" y="128627"/>
                  </a:lnTo>
                  <a:lnTo>
                    <a:pt x="184116" y="151195"/>
                  </a:lnTo>
                  <a:lnTo>
                    <a:pt x="159341" y="176989"/>
                  </a:lnTo>
                  <a:lnTo>
                    <a:pt x="125118" y="212255"/>
                  </a:lnTo>
                  <a:lnTo>
                    <a:pt x="81623" y="273889"/>
                  </a:lnTo>
                  <a:lnTo>
                    <a:pt x="44977" y="336925"/>
                  </a:lnTo>
                  <a:lnTo>
                    <a:pt x="22013" y="400084"/>
                  </a:lnTo>
                  <a:lnTo>
                    <a:pt x="4306" y="462084"/>
                  </a:lnTo>
                  <a:lnTo>
                    <a:pt x="0" y="518669"/>
                  </a:lnTo>
                  <a:lnTo>
                    <a:pt x="3014" y="579889"/>
                  </a:lnTo>
                  <a:lnTo>
                    <a:pt x="10145" y="639362"/>
                  </a:lnTo>
                  <a:lnTo>
                    <a:pt x="27076" y="684670"/>
                  </a:lnTo>
                  <a:lnTo>
                    <a:pt x="53758" y="737707"/>
                  </a:lnTo>
                  <a:lnTo>
                    <a:pt x="82729" y="780463"/>
                  </a:lnTo>
                  <a:lnTo>
                    <a:pt x="134333" y="832823"/>
                  </a:lnTo>
                  <a:lnTo>
                    <a:pt x="188055" y="867711"/>
                  </a:lnTo>
                  <a:lnTo>
                    <a:pt x="245451" y="902055"/>
                  </a:lnTo>
                  <a:lnTo>
                    <a:pt x="307283" y="925598"/>
                  </a:lnTo>
                  <a:lnTo>
                    <a:pt x="362441" y="940366"/>
                  </a:lnTo>
                  <a:lnTo>
                    <a:pt x="412480" y="951021"/>
                  </a:lnTo>
                  <a:lnTo>
                    <a:pt x="464351" y="955997"/>
                  </a:lnTo>
                  <a:lnTo>
                    <a:pt x="516765" y="951883"/>
                  </a:lnTo>
                  <a:lnTo>
                    <a:pt x="571236" y="938842"/>
                  </a:lnTo>
                  <a:lnTo>
                    <a:pt x="634166" y="913863"/>
                  </a:lnTo>
                  <a:lnTo>
                    <a:pt x="693607" y="875319"/>
                  </a:lnTo>
                  <a:lnTo>
                    <a:pt x="755098" y="817770"/>
                  </a:lnTo>
                  <a:lnTo>
                    <a:pt x="790381" y="777036"/>
                  </a:lnTo>
                  <a:lnTo>
                    <a:pt x="818480" y="722114"/>
                  </a:lnTo>
                  <a:lnTo>
                    <a:pt x="847991" y="664108"/>
                  </a:lnTo>
                  <a:lnTo>
                    <a:pt x="867345" y="610760"/>
                  </a:lnTo>
                  <a:lnTo>
                    <a:pt x="883960" y="556854"/>
                  </a:lnTo>
                  <a:lnTo>
                    <a:pt x="887744" y="498207"/>
                  </a:lnTo>
                  <a:lnTo>
                    <a:pt x="888399" y="440075"/>
                  </a:lnTo>
                  <a:lnTo>
                    <a:pt x="885474" y="387755"/>
                  </a:lnTo>
                  <a:lnTo>
                    <a:pt x="870706" y="327533"/>
                  </a:lnTo>
                  <a:lnTo>
                    <a:pt x="853525" y="273892"/>
                  </a:lnTo>
                  <a:lnTo>
                    <a:pt x="831126" y="217186"/>
                  </a:lnTo>
                  <a:lnTo>
                    <a:pt x="797245" y="164388"/>
                  </a:lnTo>
                  <a:lnTo>
                    <a:pt x="740644" y="119582"/>
                  </a:lnTo>
                  <a:lnTo>
                    <a:pt x="687114" y="77231"/>
                  </a:lnTo>
                  <a:lnTo>
                    <a:pt x="625330" y="40686"/>
                  </a:lnTo>
                  <a:lnTo>
                    <a:pt x="564470" y="21331"/>
                  </a:lnTo>
                  <a:lnTo>
                    <a:pt x="509430" y="7073"/>
                  </a:lnTo>
                  <a:lnTo>
                    <a:pt x="4780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357968" y="968621"/>
            <a:ext cx="1463463" cy="84229"/>
          </a:xfrm>
          <a:custGeom>
            <a:avLst/>
            <a:gdLst/>
            <a:ahLst/>
            <a:cxnLst/>
            <a:rect l="0" t="0" r="0" b="0"/>
            <a:pathLst>
              <a:path w="1463463" h="84229">
                <a:moveTo>
                  <a:pt x="1463462" y="21057"/>
                </a:moveTo>
                <a:lnTo>
                  <a:pt x="1414531" y="12724"/>
                </a:lnTo>
                <a:lnTo>
                  <a:pt x="1355400" y="10962"/>
                </a:lnTo>
                <a:lnTo>
                  <a:pt x="1307181" y="10657"/>
                </a:lnTo>
                <a:lnTo>
                  <a:pt x="1255849" y="4978"/>
                </a:lnTo>
                <a:lnTo>
                  <a:pt x="1209184" y="1475"/>
                </a:lnTo>
                <a:lnTo>
                  <a:pt x="1154544" y="437"/>
                </a:lnTo>
                <a:lnTo>
                  <a:pt x="1105078" y="130"/>
                </a:lnTo>
                <a:lnTo>
                  <a:pt x="1046443" y="26"/>
                </a:lnTo>
                <a:lnTo>
                  <a:pt x="986680" y="5"/>
                </a:lnTo>
                <a:lnTo>
                  <a:pt x="936148" y="2"/>
                </a:lnTo>
                <a:lnTo>
                  <a:pt x="884131" y="1"/>
                </a:lnTo>
                <a:lnTo>
                  <a:pt x="831674" y="0"/>
                </a:lnTo>
                <a:lnTo>
                  <a:pt x="779086" y="0"/>
                </a:lnTo>
                <a:lnTo>
                  <a:pt x="723340" y="0"/>
                </a:lnTo>
                <a:lnTo>
                  <a:pt x="662369" y="0"/>
                </a:lnTo>
                <a:lnTo>
                  <a:pt x="599850" y="3120"/>
                </a:lnTo>
                <a:lnTo>
                  <a:pt x="556719" y="7236"/>
                </a:lnTo>
                <a:lnTo>
                  <a:pt x="510253" y="9065"/>
                </a:lnTo>
                <a:lnTo>
                  <a:pt x="465426" y="12998"/>
                </a:lnTo>
                <a:lnTo>
                  <a:pt x="420936" y="18645"/>
                </a:lnTo>
                <a:lnTo>
                  <a:pt x="373866" y="25055"/>
                </a:lnTo>
                <a:lnTo>
                  <a:pt x="325650" y="31803"/>
                </a:lnTo>
                <a:lnTo>
                  <a:pt x="275755" y="38701"/>
                </a:lnTo>
                <a:lnTo>
                  <a:pt x="222384" y="45667"/>
                </a:lnTo>
                <a:lnTo>
                  <a:pt x="170587" y="52662"/>
                </a:lnTo>
                <a:lnTo>
                  <a:pt x="117931" y="60840"/>
                </a:lnTo>
                <a:lnTo>
                  <a:pt x="59433" y="72274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2015-01-14T17:02:56Z</dcterms:created>
  <dcterms:modified xsi:type="dcterms:W3CDTF">2015-01-14T17:03:45Z</dcterms:modified>
</cp:coreProperties>
</file>